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72" r:id="rId2"/>
    <p:sldId id="257" r:id="rId3"/>
    <p:sldId id="258" r:id="rId4"/>
    <p:sldId id="264" r:id="rId5"/>
    <p:sldId id="262" r:id="rId6"/>
    <p:sldId id="267" r:id="rId7"/>
    <p:sldId id="260" r:id="rId8"/>
    <p:sldId id="263" r:id="rId9"/>
    <p:sldId id="271" r:id="rId10"/>
  </p:sldIdLst>
  <p:sldSz cx="9144000" cy="6858000" type="screen4x3"/>
  <p:notesSz cx="6858000" cy="9144000"/>
  <p:defaultTextStyle>
    <a:defPPr>
      <a:defRPr lang="x-non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9D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4953" autoAdjust="0"/>
    <p:restoredTop sz="85363" autoAdjust="0"/>
  </p:normalViewPr>
  <p:slideViewPr>
    <p:cSldViewPr>
      <p:cViewPr varScale="1">
        <p:scale>
          <a:sx n="79" d="100"/>
          <a:sy n="79" d="100"/>
        </p:scale>
        <p:origin x="-120" y="-1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image" Target="../media/image4.jpeg"/></Relationships>
</file>

<file path=ppt/diagrams/_rels/data3.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image" Target="../media/image4.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9148D7-4B80-4A62-85CB-67D93242E5E8}" type="doc">
      <dgm:prSet loTypeId="urn:microsoft.com/office/officeart/2005/8/layout/hList2#2" loCatId="list" qsTypeId="urn:microsoft.com/office/officeart/2005/8/quickstyle/simple1" qsCatId="simple" csTypeId="urn:microsoft.com/office/officeart/2005/8/colors/accent6_4" csCatId="accent6" phldr="1"/>
      <dgm:spPr/>
      <dgm:t>
        <a:bodyPr/>
        <a:lstStyle/>
        <a:p>
          <a:pPr rtl="1"/>
          <a:endParaRPr lang="x-none"/>
        </a:p>
      </dgm:t>
    </dgm:pt>
    <dgm:pt modelId="{6A7DFABA-9098-4C58-B9D4-B555BE0E81C3}">
      <dgm:prSet phldrT="[نص]"/>
      <dgm:spPr/>
      <dgm:t>
        <a:bodyPr/>
        <a:lstStyle/>
        <a:p>
          <a:pPr rtl="1"/>
          <a:r>
            <a:rPr lang="en-US" dirty="0" smtClean="0"/>
            <a:t>Survival Items </a:t>
          </a:r>
          <a:endParaRPr lang="x-none" dirty="0"/>
        </a:p>
      </dgm:t>
    </dgm:pt>
    <dgm:pt modelId="{77412267-9117-4AB5-8B23-E5B3A7B82C12}" type="parTrans" cxnId="{5A4F0A84-4FD6-4019-9868-5FE57558F7C3}">
      <dgm:prSet/>
      <dgm:spPr/>
      <dgm:t>
        <a:bodyPr/>
        <a:lstStyle/>
        <a:p>
          <a:pPr rtl="1"/>
          <a:endParaRPr lang="x-none"/>
        </a:p>
      </dgm:t>
    </dgm:pt>
    <dgm:pt modelId="{6CA7FD27-740E-482C-BABF-B20C4D4D8874}" type="sibTrans" cxnId="{5A4F0A84-4FD6-4019-9868-5FE57558F7C3}">
      <dgm:prSet/>
      <dgm:spPr/>
      <dgm:t>
        <a:bodyPr/>
        <a:lstStyle/>
        <a:p>
          <a:pPr rtl="1"/>
          <a:endParaRPr lang="x-none"/>
        </a:p>
      </dgm:t>
    </dgm:pt>
    <dgm:pt modelId="{EC1A7F10-987E-41D4-BDE4-56400AB79CA8}">
      <dgm:prSet phldrT="[نص]" custT="1"/>
      <dgm:spPr>
        <a:effectLst>
          <a:outerShdw blurRad="76200" dist="12700" dir="8100000" sy="-23000" kx="800400" algn="br" rotWithShape="0">
            <a:prstClr val="black">
              <a:alpha val="20000"/>
            </a:prstClr>
          </a:outerShdw>
        </a:effectLst>
      </dgm:spPr>
      <dgm:t>
        <a:bodyPr/>
        <a:lstStyle/>
        <a:p>
          <a:pPr rtl="0"/>
          <a:r>
            <a:rPr lang="en-US" sz="2200" dirty="0" smtClean="0"/>
            <a:t>Establish your Goals</a:t>
          </a:r>
          <a:endParaRPr lang="x-none" sz="2200" b="1" dirty="0"/>
        </a:p>
      </dgm:t>
    </dgm:pt>
    <dgm:pt modelId="{C8338DB1-0593-414C-8530-806EE494CED2}" type="parTrans" cxnId="{4C9EE292-7F35-4903-BF3B-2D4951DA5370}">
      <dgm:prSet/>
      <dgm:spPr/>
      <dgm:t>
        <a:bodyPr/>
        <a:lstStyle/>
        <a:p>
          <a:pPr rtl="1"/>
          <a:endParaRPr lang="x-none"/>
        </a:p>
      </dgm:t>
    </dgm:pt>
    <dgm:pt modelId="{8248A522-599B-4E49-949B-1923059CFB89}" type="sibTrans" cxnId="{4C9EE292-7F35-4903-BF3B-2D4951DA5370}">
      <dgm:prSet/>
      <dgm:spPr/>
      <dgm:t>
        <a:bodyPr/>
        <a:lstStyle/>
        <a:p>
          <a:pPr rtl="1"/>
          <a:endParaRPr lang="x-none"/>
        </a:p>
      </dgm:t>
    </dgm:pt>
    <dgm:pt modelId="{F8E14573-99D0-44F8-89A3-27B4EF9B13AA}">
      <dgm:prSet phldrT="[نص]"/>
      <dgm:spPr/>
      <dgm:t>
        <a:bodyPr/>
        <a:lstStyle/>
        <a:p>
          <a:pPr rtl="1"/>
          <a:r>
            <a:rPr lang="en-US" noProof="0" dirty="0" smtClean="0"/>
            <a:t>Souvenirs </a:t>
          </a:r>
          <a:endParaRPr lang="x-none" dirty="0"/>
        </a:p>
      </dgm:t>
    </dgm:pt>
    <dgm:pt modelId="{B1D19DB7-6A1F-41A7-89B4-E2755F353469}" type="parTrans" cxnId="{419D7C88-9A23-4F69-8EAA-591C98F24B28}">
      <dgm:prSet/>
      <dgm:spPr/>
      <dgm:t>
        <a:bodyPr/>
        <a:lstStyle/>
        <a:p>
          <a:pPr rtl="1"/>
          <a:endParaRPr lang="x-none"/>
        </a:p>
      </dgm:t>
    </dgm:pt>
    <dgm:pt modelId="{CEAAB39F-5140-4CFE-9B28-83A415DFC9F7}" type="sibTrans" cxnId="{419D7C88-9A23-4F69-8EAA-591C98F24B28}">
      <dgm:prSet/>
      <dgm:spPr/>
      <dgm:t>
        <a:bodyPr/>
        <a:lstStyle/>
        <a:p>
          <a:pPr rtl="1"/>
          <a:endParaRPr lang="x-none"/>
        </a:p>
      </dgm:t>
    </dgm:pt>
    <dgm:pt modelId="{AFF44CDF-8D45-43D9-A1D6-74338F28A4E5}">
      <dgm:prSet phldrT="[نص]" custT="1"/>
      <dgm:spPr>
        <a:ln>
          <a:solidFill>
            <a:schemeClr val="accent6">
              <a:lumMod val="60000"/>
              <a:lumOff val="40000"/>
            </a:schemeClr>
          </a:solidFill>
        </a:ln>
        <a:effectLst>
          <a:outerShdw blurRad="76200" dist="12700" dir="8100000" sy="-23000" kx="800400" algn="br" rotWithShape="0">
            <a:prstClr val="black">
              <a:alpha val="20000"/>
            </a:prstClr>
          </a:outerShdw>
        </a:effectLst>
      </dgm:spPr>
      <dgm:t>
        <a:bodyPr/>
        <a:lstStyle/>
        <a:p>
          <a:pPr rtl="0"/>
          <a:r>
            <a:rPr lang="en-US" sz="2200" dirty="0" smtClean="0"/>
            <a:t>Locate Targets</a:t>
          </a:r>
          <a:endParaRPr lang="x-none" sz="2200" dirty="0"/>
        </a:p>
      </dgm:t>
    </dgm:pt>
    <dgm:pt modelId="{A904FEC8-F656-48BB-B21F-90EFF4807776}" type="parTrans" cxnId="{AD7E6225-88E4-4A41-B288-1A257AE90603}">
      <dgm:prSet/>
      <dgm:spPr/>
      <dgm:t>
        <a:bodyPr/>
        <a:lstStyle/>
        <a:p>
          <a:pPr rtl="1"/>
          <a:endParaRPr lang="x-none"/>
        </a:p>
      </dgm:t>
    </dgm:pt>
    <dgm:pt modelId="{5A2115A4-9939-4986-B18F-55F37BB295AA}" type="sibTrans" cxnId="{AD7E6225-88E4-4A41-B288-1A257AE90603}">
      <dgm:prSet/>
      <dgm:spPr/>
      <dgm:t>
        <a:bodyPr/>
        <a:lstStyle/>
        <a:p>
          <a:pPr rtl="1"/>
          <a:endParaRPr lang="x-none"/>
        </a:p>
      </dgm:t>
    </dgm:pt>
    <dgm:pt modelId="{D8636A5E-F64C-46A9-BA52-0CF233A27959}">
      <dgm:prSet phldrT="[نص]"/>
      <dgm:spPr/>
      <dgm:t>
        <a:bodyPr/>
        <a:lstStyle/>
        <a:p>
          <a:pPr rtl="1"/>
          <a:r>
            <a:rPr lang="en-US" dirty="0" smtClean="0"/>
            <a:t>Carry-On Items </a:t>
          </a:r>
          <a:endParaRPr lang="x-none" dirty="0"/>
        </a:p>
      </dgm:t>
    </dgm:pt>
    <dgm:pt modelId="{D8071FD4-F120-4029-9E1B-855AFB656FC3}" type="parTrans" cxnId="{6BF471F7-AF6F-4CE7-8F86-FF20BEB81DD9}">
      <dgm:prSet/>
      <dgm:spPr/>
      <dgm:t>
        <a:bodyPr/>
        <a:lstStyle/>
        <a:p>
          <a:pPr rtl="1"/>
          <a:endParaRPr lang="x-none"/>
        </a:p>
      </dgm:t>
    </dgm:pt>
    <dgm:pt modelId="{077627FB-432D-455C-B737-4198FF16A41B}" type="sibTrans" cxnId="{6BF471F7-AF6F-4CE7-8F86-FF20BEB81DD9}">
      <dgm:prSet/>
      <dgm:spPr/>
      <dgm:t>
        <a:bodyPr/>
        <a:lstStyle/>
        <a:p>
          <a:pPr rtl="1"/>
          <a:endParaRPr lang="x-none"/>
        </a:p>
      </dgm:t>
    </dgm:pt>
    <dgm:pt modelId="{9FE5543F-9D62-4FF1-B01E-FA5B6DBF020E}">
      <dgm:prSet phldrT="[نص]" custT="1"/>
      <dgm:spPr>
        <a:solidFill>
          <a:schemeClr val="accent6">
            <a:lumMod val="50000"/>
          </a:schemeClr>
        </a:solidFill>
        <a:effectLst>
          <a:outerShdw blurRad="76200" dist="12700" dir="8100000" sy="-23000" kx="800400" algn="br" rotWithShape="0">
            <a:prstClr val="black">
              <a:alpha val="20000"/>
            </a:prstClr>
          </a:outerShdw>
        </a:effectLst>
      </dgm:spPr>
      <dgm:t>
        <a:bodyPr/>
        <a:lstStyle/>
        <a:p>
          <a:pPr rtl="0"/>
          <a:r>
            <a:rPr lang="en-US" sz="2200" b="0" dirty="0" smtClean="0"/>
            <a:t>Send Mass        Email about Upcoming ACE Cohorts </a:t>
          </a:r>
          <a:endParaRPr lang="x-none" sz="2200" b="0" dirty="0"/>
        </a:p>
      </dgm:t>
    </dgm:pt>
    <dgm:pt modelId="{464D1A01-3D62-4376-985C-5382D67A47C9}" type="parTrans" cxnId="{5356B576-07A5-468D-B5B9-C6E01D3BA180}">
      <dgm:prSet/>
      <dgm:spPr/>
      <dgm:t>
        <a:bodyPr/>
        <a:lstStyle/>
        <a:p>
          <a:pPr rtl="1"/>
          <a:endParaRPr lang="x-none"/>
        </a:p>
      </dgm:t>
    </dgm:pt>
    <dgm:pt modelId="{A946F097-4830-4C77-BA14-3CA47ABB2B6C}" type="sibTrans" cxnId="{5356B576-07A5-468D-B5B9-C6E01D3BA180}">
      <dgm:prSet/>
      <dgm:spPr/>
      <dgm:t>
        <a:bodyPr/>
        <a:lstStyle/>
        <a:p>
          <a:pPr rtl="1"/>
          <a:endParaRPr lang="x-none"/>
        </a:p>
      </dgm:t>
    </dgm:pt>
    <dgm:pt modelId="{60AF15A2-D5FD-4B05-AAB0-5BBAB2F00892}">
      <dgm:prSet phldrT="[نص]" custT="1"/>
      <dgm:spPr>
        <a:effectLst>
          <a:outerShdw blurRad="76200" dist="12700" dir="8100000" sy="-23000" kx="800400" algn="br" rotWithShape="0">
            <a:prstClr val="black">
              <a:alpha val="20000"/>
            </a:prstClr>
          </a:outerShdw>
        </a:effectLst>
      </dgm:spPr>
      <dgm:t>
        <a:bodyPr/>
        <a:lstStyle/>
        <a:p>
          <a:pPr rtl="0"/>
          <a:endParaRPr lang="x-none" sz="2400" b="1" dirty="0"/>
        </a:p>
      </dgm:t>
    </dgm:pt>
    <dgm:pt modelId="{394A25BE-87F6-4FC0-8CB8-B95CB63EAED2}" type="parTrans" cxnId="{09154AE8-9A5E-48BD-9C2F-935FACF4119B}">
      <dgm:prSet/>
      <dgm:spPr/>
      <dgm:t>
        <a:bodyPr/>
        <a:lstStyle/>
        <a:p>
          <a:endParaRPr lang="en-US"/>
        </a:p>
      </dgm:t>
    </dgm:pt>
    <dgm:pt modelId="{F860E082-1280-4312-BA48-99196A527EDD}" type="sibTrans" cxnId="{09154AE8-9A5E-48BD-9C2F-935FACF4119B}">
      <dgm:prSet/>
      <dgm:spPr/>
      <dgm:t>
        <a:bodyPr/>
        <a:lstStyle/>
        <a:p>
          <a:endParaRPr lang="en-US"/>
        </a:p>
      </dgm:t>
    </dgm:pt>
    <dgm:pt modelId="{164B2D33-14BD-420C-9810-7110E297D9C3}">
      <dgm:prSet phldrT="[نص]" custT="1"/>
      <dgm:spPr>
        <a:effectLst>
          <a:outerShdw blurRad="76200" dist="12700" dir="8100000" sy="-23000" kx="800400" algn="br" rotWithShape="0">
            <a:prstClr val="black">
              <a:alpha val="20000"/>
            </a:prstClr>
          </a:outerShdw>
        </a:effectLst>
      </dgm:spPr>
      <dgm:t>
        <a:bodyPr/>
        <a:lstStyle/>
        <a:p>
          <a:pPr rtl="0"/>
          <a:r>
            <a:rPr lang="en-US" sz="2200" dirty="0" smtClean="0"/>
            <a:t>Get the Map of your College</a:t>
          </a:r>
          <a:endParaRPr lang="x-none" sz="2200" b="1" dirty="0"/>
        </a:p>
      </dgm:t>
    </dgm:pt>
    <dgm:pt modelId="{DA9DDD2F-050E-470C-8B08-7CB40C13A8EE}" type="parTrans" cxnId="{6B7742BA-E55B-4344-B212-25E71D29792F}">
      <dgm:prSet/>
      <dgm:spPr/>
      <dgm:t>
        <a:bodyPr/>
        <a:lstStyle/>
        <a:p>
          <a:endParaRPr lang="en-US"/>
        </a:p>
      </dgm:t>
    </dgm:pt>
    <dgm:pt modelId="{2518BD18-07F2-497F-AA72-4F7B772B3756}" type="sibTrans" cxnId="{6B7742BA-E55B-4344-B212-25E71D29792F}">
      <dgm:prSet/>
      <dgm:spPr/>
      <dgm:t>
        <a:bodyPr/>
        <a:lstStyle/>
        <a:p>
          <a:endParaRPr lang="en-US"/>
        </a:p>
      </dgm:t>
    </dgm:pt>
    <dgm:pt modelId="{FD195509-FF02-436B-BFB4-491C517E994E}">
      <dgm:prSet phldrT="[نص]" custT="1"/>
      <dgm:spPr>
        <a:effectLst>
          <a:outerShdw blurRad="76200" dist="12700" dir="8100000" sy="-23000" kx="800400" algn="br" rotWithShape="0">
            <a:prstClr val="black">
              <a:alpha val="20000"/>
            </a:prstClr>
          </a:outerShdw>
        </a:effectLst>
      </dgm:spPr>
      <dgm:t>
        <a:bodyPr/>
        <a:lstStyle/>
        <a:p>
          <a:pPr rtl="0"/>
          <a:endParaRPr lang="x-none" sz="2200" b="1" dirty="0"/>
        </a:p>
      </dgm:t>
    </dgm:pt>
    <dgm:pt modelId="{A0F38809-C103-4B81-BD0F-DFE23974ECFA}" type="parTrans" cxnId="{4285C8D2-526F-4297-933D-A734A7E8FAAF}">
      <dgm:prSet/>
      <dgm:spPr/>
      <dgm:t>
        <a:bodyPr/>
        <a:lstStyle/>
        <a:p>
          <a:endParaRPr lang="en-US"/>
        </a:p>
      </dgm:t>
    </dgm:pt>
    <dgm:pt modelId="{BE1B956B-8B41-42B8-80EE-30C433362FC4}" type="sibTrans" cxnId="{4285C8D2-526F-4297-933D-A734A7E8FAAF}">
      <dgm:prSet/>
      <dgm:spPr/>
      <dgm:t>
        <a:bodyPr/>
        <a:lstStyle/>
        <a:p>
          <a:endParaRPr lang="en-US"/>
        </a:p>
      </dgm:t>
    </dgm:pt>
    <dgm:pt modelId="{4AF3CF1E-9F03-4FE9-9A0D-B82847B09C61}">
      <dgm:prSet phldrT="[نص]" custT="1"/>
      <dgm:spPr>
        <a:effectLst>
          <a:outerShdw blurRad="76200" dist="12700" dir="8100000" sy="-23000" kx="800400" algn="br" rotWithShape="0">
            <a:prstClr val="black">
              <a:alpha val="20000"/>
            </a:prstClr>
          </a:outerShdw>
        </a:effectLst>
      </dgm:spPr>
      <dgm:t>
        <a:bodyPr/>
        <a:lstStyle/>
        <a:p>
          <a:pPr rtl="0"/>
          <a:r>
            <a:rPr lang="en-US" sz="2200" dirty="0" smtClean="0"/>
            <a:t>Identify the Main Collaborators </a:t>
          </a:r>
          <a:endParaRPr lang="x-none" sz="2200" b="1" dirty="0"/>
        </a:p>
      </dgm:t>
    </dgm:pt>
    <dgm:pt modelId="{C775D52B-23D0-4A3D-A40E-1B3EFAF399ED}" type="parTrans" cxnId="{7C486ACA-154D-460C-A8F3-F03CBF3CF573}">
      <dgm:prSet/>
      <dgm:spPr/>
      <dgm:t>
        <a:bodyPr/>
        <a:lstStyle/>
        <a:p>
          <a:endParaRPr lang="en-US"/>
        </a:p>
      </dgm:t>
    </dgm:pt>
    <dgm:pt modelId="{DCC4C1EF-0AA5-4EAD-8B12-349387704C9B}" type="sibTrans" cxnId="{7C486ACA-154D-460C-A8F3-F03CBF3CF573}">
      <dgm:prSet/>
      <dgm:spPr/>
      <dgm:t>
        <a:bodyPr/>
        <a:lstStyle/>
        <a:p>
          <a:endParaRPr lang="en-US"/>
        </a:p>
      </dgm:t>
    </dgm:pt>
    <dgm:pt modelId="{6016640F-218A-4462-8386-B67943E80381}">
      <dgm:prSet phldrT="[نص]" custT="1"/>
      <dgm:spPr>
        <a:ln>
          <a:solidFill>
            <a:schemeClr val="accent6">
              <a:lumMod val="60000"/>
              <a:lumOff val="40000"/>
            </a:schemeClr>
          </a:solidFill>
        </a:ln>
        <a:effectLst>
          <a:outerShdw blurRad="76200" dist="12700" dir="8100000" sy="-23000" kx="800400" algn="br" rotWithShape="0">
            <a:prstClr val="black">
              <a:alpha val="20000"/>
            </a:prstClr>
          </a:outerShdw>
        </a:effectLst>
      </dgm:spPr>
      <dgm:t>
        <a:bodyPr/>
        <a:lstStyle/>
        <a:p>
          <a:pPr rtl="0"/>
          <a:r>
            <a:rPr lang="en-US" sz="2200" dirty="0" smtClean="0"/>
            <a:t>Direction: </a:t>
          </a:r>
          <a:r>
            <a:rPr lang="en-US" sz="2400" dirty="0" smtClean="0"/>
            <a:t/>
          </a:r>
          <a:br>
            <a:rPr lang="en-US" sz="2400" dirty="0" smtClean="0"/>
          </a:br>
          <a:endParaRPr lang="x-none" sz="2400" dirty="0"/>
        </a:p>
      </dgm:t>
    </dgm:pt>
    <dgm:pt modelId="{7BDB8930-4FFB-46FE-A098-702CC0833812}" type="parTrans" cxnId="{F23A7D43-7FD4-4F8C-9D1C-D18D5082E562}">
      <dgm:prSet/>
      <dgm:spPr/>
      <dgm:t>
        <a:bodyPr/>
        <a:lstStyle/>
        <a:p>
          <a:endParaRPr lang="en-US"/>
        </a:p>
      </dgm:t>
    </dgm:pt>
    <dgm:pt modelId="{82F96396-CBEB-4FC6-A3D2-87BABA7A0AD6}" type="sibTrans" cxnId="{F23A7D43-7FD4-4F8C-9D1C-D18D5082E562}">
      <dgm:prSet/>
      <dgm:spPr/>
      <dgm:t>
        <a:bodyPr/>
        <a:lstStyle/>
        <a:p>
          <a:endParaRPr lang="en-US"/>
        </a:p>
      </dgm:t>
    </dgm:pt>
    <dgm:pt modelId="{3C3B7893-D29D-4BD4-A06A-9BB1E7906E1E}">
      <dgm:prSet phldrT="[نص]" custT="1"/>
      <dgm:spPr>
        <a:solidFill>
          <a:schemeClr val="accent6">
            <a:lumMod val="50000"/>
          </a:schemeClr>
        </a:solidFill>
        <a:effectLst>
          <a:outerShdw blurRad="76200" dist="12700" dir="8100000" sy="-23000" kx="800400" algn="br" rotWithShape="0">
            <a:prstClr val="black">
              <a:alpha val="20000"/>
            </a:prstClr>
          </a:outerShdw>
        </a:effectLst>
      </dgm:spPr>
      <dgm:t>
        <a:bodyPr/>
        <a:lstStyle/>
        <a:p>
          <a:pPr rtl="0"/>
          <a:r>
            <a:rPr lang="en-US" sz="2200" b="0" dirty="0" smtClean="0"/>
            <a:t>Develop Marketing Templates (web, brochure, flyers)</a:t>
          </a:r>
          <a:endParaRPr lang="x-none" sz="2200" b="0" dirty="0"/>
        </a:p>
      </dgm:t>
    </dgm:pt>
    <dgm:pt modelId="{B5A62688-46A9-4C0F-AEE0-5205F8B61695}" type="parTrans" cxnId="{3C3C015E-5607-4FEF-88CB-E53E41834AA3}">
      <dgm:prSet/>
      <dgm:spPr/>
      <dgm:t>
        <a:bodyPr/>
        <a:lstStyle/>
        <a:p>
          <a:endParaRPr lang="en-US"/>
        </a:p>
      </dgm:t>
    </dgm:pt>
    <dgm:pt modelId="{4CE07772-9F04-4D4F-A354-6A635CC97369}" type="sibTrans" cxnId="{3C3C015E-5607-4FEF-88CB-E53E41834AA3}">
      <dgm:prSet/>
      <dgm:spPr/>
      <dgm:t>
        <a:bodyPr/>
        <a:lstStyle/>
        <a:p>
          <a:endParaRPr lang="en-US"/>
        </a:p>
      </dgm:t>
    </dgm:pt>
    <dgm:pt modelId="{32D0E20F-222C-4F74-95F7-351D680CF6A5}">
      <dgm:prSet phldrT="[نص]" custT="1"/>
      <dgm:spPr>
        <a:solidFill>
          <a:schemeClr val="accent6">
            <a:lumMod val="50000"/>
          </a:schemeClr>
        </a:solidFill>
        <a:effectLst>
          <a:outerShdw blurRad="76200" dist="12700" dir="8100000" sy="-23000" kx="800400" algn="br" rotWithShape="0">
            <a:prstClr val="black">
              <a:alpha val="20000"/>
            </a:prstClr>
          </a:outerShdw>
        </a:effectLst>
      </dgm:spPr>
      <dgm:t>
        <a:bodyPr/>
        <a:lstStyle/>
        <a:p>
          <a:pPr rtl="0"/>
          <a:r>
            <a:rPr lang="en-US" sz="2200" b="0" dirty="0" smtClean="0"/>
            <a:t>Send Video Link</a:t>
          </a:r>
          <a:endParaRPr lang="x-none" sz="2200" b="0" dirty="0"/>
        </a:p>
      </dgm:t>
    </dgm:pt>
    <dgm:pt modelId="{5DE8C69F-E6C2-4B52-B81A-806042991D20}" type="parTrans" cxnId="{3DEAC110-9045-4AFB-B18A-235A7F4ED73A}">
      <dgm:prSet/>
      <dgm:spPr/>
      <dgm:t>
        <a:bodyPr/>
        <a:lstStyle/>
        <a:p>
          <a:endParaRPr lang="en-US"/>
        </a:p>
      </dgm:t>
    </dgm:pt>
    <dgm:pt modelId="{A6A45B0E-61A4-4347-8956-A99373CD9713}" type="sibTrans" cxnId="{3DEAC110-9045-4AFB-B18A-235A7F4ED73A}">
      <dgm:prSet/>
      <dgm:spPr/>
      <dgm:t>
        <a:bodyPr/>
        <a:lstStyle/>
        <a:p>
          <a:endParaRPr lang="en-US"/>
        </a:p>
      </dgm:t>
    </dgm:pt>
    <dgm:pt modelId="{6FC8D505-2E0C-1F4C-B9A5-1A560CC37AC4}">
      <dgm:prSet phldrT="[نص]" custT="1"/>
      <dgm:spPr>
        <a:ln>
          <a:solidFill>
            <a:schemeClr val="accent6">
              <a:lumMod val="60000"/>
              <a:lumOff val="40000"/>
            </a:schemeClr>
          </a:solidFill>
        </a:ln>
        <a:effectLst>
          <a:outerShdw blurRad="76200" dist="12700" dir="8100000" sy="-23000" kx="800400" algn="br" rotWithShape="0">
            <a:prstClr val="black">
              <a:alpha val="20000"/>
            </a:prstClr>
          </a:outerShdw>
        </a:effectLst>
      </dgm:spPr>
      <dgm:t>
        <a:bodyPr/>
        <a:lstStyle/>
        <a:p>
          <a:pPr rtl="0"/>
          <a:endParaRPr lang="x-none" sz="2200" dirty="0"/>
        </a:p>
      </dgm:t>
    </dgm:pt>
    <dgm:pt modelId="{D9E4FF9B-F2CB-A649-90E7-3BA54ED48623}" type="parTrans" cxnId="{3981080E-AD56-5342-A136-557A5E26CCA2}">
      <dgm:prSet/>
      <dgm:spPr/>
    </dgm:pt>
    <dgm:pt modelId="{40095E95-F487-7D4D-BF30-A5C195DE4C28}" type="sibTrans" cxnId="{3981080E-AD56-5342-A136-557A5E26CCA2}">
      <dgm:prSet/>
      <dgm:spPr/>
    </dgm:pt>
    <dgm:pt modelId="{405DD2D1-0A96-4CD7-9442-57A9C14BB84A}" type="pres">
      <dgm:prSet presAssocID="{DC9148D7-4B80-4A62-85CB-67D93242E5E8}" presName="linearFlow" presStyleCnt="0">
        <dgm:presLayoutVars>
          <dgm:dir/>
          <dgm:animLvl val="lvl"/>
          <dgm:resizeHandles/>
        </dgm:presLayoutVars>
      </dgm:prSet>
      <dgm:spPr/>
      <dgm:t>
        <a:bodyPr/>
        <a:lstStyle/>
        <a:p>
          <a:endParaRPr lang="en-US"/>
        </a:p>
      </dgm:t>
    </dgm:pt>
    <dgm:pt modelId="{6884FBA8-15B6-46B2-A190-67A566D9CB9F}" type="pres">
      <dgm:prSet presAssocID="{6A7DFABA-9098-4C58-B9D4-B555BE0E81C3}" presName="compositeNode" presStyleCnt="0">
        <dgm:presLayoutVars>
          <dgm:bulletEnabled val="1"/>
        </dgm:presLayoutVars>
      </dgm:prSet>
      <dgm:spPr/>
    </dgm:pt>
    <dgm:pt modelId="{03135ED9-CF92-4AFB-B8F0-31AD13903AC5}" type="pres">
      <dgm:prSet presAssocID="{6A7DFABA-9098-4C58-B9D4-B555BE0E81C3}" presName="image" presStyleLbl="fgImgPlace1" presStyleIdx="0" presStyleCnt="3"/>
      <dgm:spPr>
        <a:blipFill rotWithShape="0">
          <a:blip xmlns:r="http://schemas.openxmlformats.org/officeDocument/2006/relationships" r:embed="rId1"/>
          <a:stretch>
            <a:fillRect/>
          </a:stretch>
        </a:blipFill>
      </dgm:spPr>
      <dgm:t>
        <a:bodyPr/>
        <a:lstStyle/>
        <a:p>
          <a:endParaRPr lang="en-US"/>
        </a:p>
      </dgm:t>
    </dgm:pt>
    <dgm:pt modelId="{661CBC7D-0594-4D35-9752-41F40B51C8D9}" type="pres">
      <dgm:prSet presAssocID="{6A7DFABA-9098-4C58-B9D4-B555BE0E81C3}" presName="childNode" presStyleLbl="node1" presStyleIdx="0" presStyleCnt="3" custScaleX="116572" custLinFactNeighborX="6966">
        <dgm:presLayoutVars>
          <dgm:bulletEnabled val="1"/>
        </dgm:presLayoutVars>
      </dgm:prSet>
      <dgm:spPr/>
      <dgm:t>
        <a:bodyPr/>
        <a:lstStyle/>
        <a:p>
          <a:pPr rtl="1"/>
          <a:endParaRPr lang="x-none"/>
        </a:p>
      </dgm:t>
    </dgm:pt>
    <dgm:pt modelId="{5BD66726-5430-45AD-BD90-7B43C08AD7B6}" type="pres">
      <dgm:prSet presAssocID="{6A7DFABA-9098-4C58-B9D4-B555BE0E81C3}" presName="parentNode" presStyleLbl="revTx" presStyleIdx="0" presStyleCnt="3">
        <dgm:presLayoutVars>
          <dgm:chMax val="0"/>
          <dgm:bulletEnabled val="1"/>
        </dgm:presLayoutVars>
      </dgm:prSet>
      <dgm:spPr/>
      <dgm:t>
        <a:bodyPr/>
        <a:lstStyle/>
        <a:p>
          <a:endParaRPr lang="en-US"/>
        </a:p>
      </dgm:t>
    </dgm:pt>
    <dgm:pt modelId="{E03BDD44-EA50-4814-B6C7-83A54AE15EAF}" type="pres">
      <dgm:prSet presAssocID="{6CA7FD27-740E-482C-BABF-B20C4D4D8874}" presName="sibTrans" presStyleCnt="0"/>
      <dgm:spPr/>
    </dgm:pt>
    <dgm:pt modelId="{3C6FEE79-4AB6-49E7-B115-CC937F3A2B44}" type="pres">
      <dgm:prSet presAssocID="{F8E14573-99D0-44F8-89A3-27B4EF9B13AA}" presName="compositeNode" presStyleCnt="0">
        <dgm:presLayoutVars>
          <dgm:bulletEnabled val="1"/>
        </dgm:presLayoutVars>
      </dgm:prSet>
      <dgm:spPr/>
    </dgm:pt>
    <dgm:pt modelId="{41097C59-799A-4D96-B2E0-BB3B591504BD}" type="pres">
      <dgm:prSet presAssocID="{F8E14573-99D0-44F8-89A3-27B4EF9B13AA}" presName="image" presStyleLbl="fgImgPlace1" presStyleIdx="1" presStyleCnt="3" custLinFactNeighborX="-1573" custLinFactNeighborY="-4540"/>
      <dgm:spPr>
        <a:blipFill rotWithShape="0">
          <a:blip xmlns:r="http://schemas.openxmlformats.org/officeDocument/2006/relationships" r:embed="rId2"/>
          <a:stretch>
            <a:fillRect/>
          </a:stretch>
        </a:blipFill>
      </dgm:spPr>
      <dgm:t>
        <a:bodyPr/>
        <a:lstStyle/>
        <a:p>
          <a:endParaRPr lang="en-US"/>
        </a:p>
      </dgm:t>
    </dgm:pt>
    <dgm:pt modelId="{4E60BEE9-5DCE-44AC-96F0-55080AD29EF2}" type="pres">
      <dgm:prSet presAssocID="{F8E14573-99D0-44F8-89A3-27B4EF9B13AA}" presName="childNode" presStyleLbl="node1" presStyleIdx="1" presStyleCnt="3" custScaleX="117440">
        <dgm:presLayoutVars>
          <dgm:bulletEnabled val="1"/>
        </dgm:presLayoutVars>
      </dgm:prSet>
      <dgm:spPr/>
      <dgm:t>
        <a:bodyPr/>
        <a:lstStyle/>
        <a:p>
          <a:pPr rtl="1"/>
          <a:endParaRPr lang="x-none"/>
        </a:p>
      </dgm:t>
    </dgm:pt>
    <dgm:pt modelId="{C6DC3D4D-136C-4016-B11F-DA8C21950128}" type="pres">
      <dgm:prSet presAssocID="{F8E14573-99D0-44F8-89A3-27B4EF9B13AA}" presName="parentNode" presStyleLbl="revTx" presStyleIdx="1" presStyleCnt="3" custLinFactNeighborX="-52739">
        <dgm:presLayoutVars>
          <dgm:chMax val="0"/>
          <dgm:bulletEnabled val="1"/>
        </dgm:presLayoutVars>
      </dgm:prSet>
      <dgm:spPr/>
      <dgm:t>
        <a:bodyPr/>
        <a:lstStyle/>
        <a:p>
          <a:endParaRPr lang="en-US"/>
        </a:p>
      </dgm:t>
    </dgm:pt>
    <dgm:pt modelId="{E6D9AD8E-B073-4CA5-9E1D-550458653FDC}" type="pres">
      <dgm:prSet presAssocID="{CEAAB39F-5140-4CFE-9B28-83A415DFC9F7}" presName="sibTrans" presStyleCnt="0"/>
      <dgm:spPr/>
    </dgm:pt>
    <dgm:pt modelId="{9491CE96-5A3A-43AB-8762-6B7CD3463700}" type="pres">
      <dgm:prSet presAssocID="{D8636A5E-F64C-46A9-BA52-0CF233A27959}" presName="compositeNode" presStyleCnt="0">
        <dgm:presLayoutVars>
          <dgm:bulletEnabled val="1"/>
        </dgm:presLayoutVars>
      </dgm:prSet>
      <dgm:spPr/>
    </dgm:pt>
    <dgm:pt modelId="{E2F00B84-4A28-4B17-A96C-199D7D67E657}" type="pres">
      <dgm:prSet presAssocID="{D8636A5E-F64C-46A9-BA52-0CF233A27959}" presName="image" presStyleLbl="fgImgPlace1" presStyleIdx="2" presStyleCnt="3"/>
      <dgm:spPr>
        <a:blipFill rotWithShape="0">
          <a:blip xmlns:r="http://schemas.openxmlformats.org/officeDocument/2006/relationships" r:embed="rId3"/>
          <a:stretch>
            <a:fillRect/>
          </a:stretch>
        </a:blipFill>
      </dgm:spPr>
      <dgm:t>
        <a:bodyPr/>
        <a:lstStyle/>
        <a:p>
          <a:endParaRPr lang="en-US"/>
        </a:p>
      </dgm:t>
    </dgm:pt>
    <dgm:pt modelId="{5CEE49BC-A355-47B0-9621-A83D1FDEB89C}" type="pres">
      <dgm:prSet presAssocID="{D8636A5E-F64C-46A9-BA52-0CF233A27959}" presName="childNode" presStyleLbl="node1" presStyleIdx="2" presStyleCnt="3" custScaleX="127049">
        <dgm:presLayoutVars>
          <dgm:bulletEnabled val="1"/>
        </dgm:presLayoutVars>
      </dgm:prSet>
      <dgm:spPr/>
      <dgm:t>
        <a:bodyPr/>
        <a:lstStyle/>
        <a:p>
          <a:pPr rtl="1"/>
          <a:endParaRPr lang="x-none"/>
        </a:p>
      </dgm:t>
    </dgm:pt>
    <dgm:pt modelId="{93205247-899F-4E03-BE6E-4FB85D5DD620}" type="pres">
      <dgm:prSet presAssocID="{D8636A5E-F64C-46A9-BA52-0CF233A27959}" presName="parentNode" presStyleLbl="revTx" presStyleIdx="2" presStyleCnt="3" custLinFactNeighborX="-69362" custLinFactNeighborY="1331">
        <dgm:presLayoutVars>
          <dgm:chMax val="0"/>
          <dgm:bulletEnabled val="1"/>
        </dgm:presLayoutVars>
      </dgm:prSet>
      <dgm:spPr/>
      <dgm:t>
        <a:bodyPr/>
        <a:lstStyle/>
        <a:p>
          <a:endParaRPr lang="en-US"/>
        </a:p>
      </dgm:t>
    </dgm:pt>
  </dgm:ptLst>
  <dgm:cxnLst>
    <dgm:cxn modelId="{6B7742BA-E55B-4344-B212-25E71D29792F}" srcId="{6A7DFABA-9098-4C58-B9D4-B555BE0E81C3}" destId="{164B2D33-14BD-420C-9810-7110E297D9C3}" srcOrd="1" destOrd="0" parTransId="{DA9DDD2F-050E-470C-8B08-7CB40C13A8EE}" sibTransId="{2518BD18-07F2-497F-AA72-4F7B772B3756}"/>
    <dgm:cxn modelId="{3981080E-AD56-5342-A136-557A5E26CCA2}" srcId="{F8E14573-99D0-44F8-89A3-27B4EF9B13AA}" destId="{6FC8D505-2E0C-1F4C-B9A5-1A560CC37AC4}" srcOrd="0" destOrd="0" parTransId="{D9E4FF9B-F2CB-A649-90E7-3BA54ED48623}" sibTransId="{40095E95-F487-7D4D-BF30-A5C195DE4C28}"/>
    <dgm:cxn modelId="{0EAF1B40-4D4F-48CE-93DA-45DC141F71CE}" type="presOf" srcId="{DC9148D7-4B80-4A62-85CB-67D93242E5E8}" destId="{405DD2D1-0A96-4CD7-9442-57A9C14BB84A}" srcOrd="0" destOrd="0" presId="urn:microsoft.com/office/officeart/2005/8/layout/hList2#2"/>
    <dgm:cxn modelId="{09154AE8-9A5E-48BD-9C2F-935FACF4119B}" srcId="{6A7DFABA-9098-4C58-B9D4-B555BE0E81C3}" destId="{60AF15A2-D5FD-4B05-AAB0-5BBAB2F00892}" srcOrd="4" destOrd="0" parTransId="{394A25BE-87F6-4FC0-8CB8-B95CB63EAED2}" sibTransId="{F860E082-1280-4312-BA48-99196A527EDD}"/>
    <dgm:cxn modelId="{8F6859E4-7D15-49DA-88E9-657B20931711}" type="presOf" srcId="{9FE5543F-9D62-4FF1-B01E-FA5B6DBF020E}" destId="{5CEE49BC-A355-47B0-9621-A83D1FDEB89C}" srcOrd="0" destOrd="0" presId="urn:microsoft.com/office/officeart/2005/8/layout/hList2#2"/>
    <dgm:cxn modelId="{185D0D45-7A93-4C0C-ABEC-88616C9D28E8}" type="presOf" srcId="{60AF15A2-D5FD-4B05-AAB0-5BBAB2F00892}" destId="{661CBC7D-0594-4D35-9752-41F40B51C8D9}" srcOrd="0" destOrd="4" presId="urn:microsoft.com/office/officeart/2005/8/layout/hList2#2"/>
    <dgm:cxn modelId="{7C486ACA-154D-460C-A8F3-F03CBF3CF573}" srcId="{6A7DFABA-9098-4C58-B9D4-B555BE0E81C3}" destId="{4AF3CF1E-9F03-4FE9-9A0D-B82847B09C61}" srcOrd="2" destOrd="0" parTransId="{C775D52B-23D0-4A3D-A40E-1B3EFAF399ED}" sibTransId="{DCC4C1EF-0AA5-4EAD-8B12-349387704C9B}"/>
    <dgm:cxn modelId="{1A87289E-A5A2-2045-A0B5-6F3CE1C802A0}" type="presOf" srcId="{6FC8D505-2E0C-1F4C-B9A5-1A560CC37AC4}" destId="{4E60BEE9-5DCE-44AC-96F0-55080AD29EF2}" srcOrd="0" destOrd="0" presId="urn:microsoft.com/office/officeart/2005/8/layout/hList2#2"/>
    <dgm:cxn modelId="{47CF531E-38D9-4540-8793-FF5EB6B6A4AC}" type="presOf" srcId="{F8E14573-99D0-44F8-89A3-27B4EF9B13AA}" destId="{C6DC3D4D-136C-4016-B11F-DA8C21950128}" srcOrd="0" destOrd="0" presId="urn:microsoft.com/office/officeart/2005/8/layout/hList2#2"/>
    <dgm:cxn modelId="{3C3C015E-5607-4FEF-88CB-E53E41834AA3}" srcId="{D8636A5E-F64C-46A9-BA52-0CF233A27959}" destId="{3C3B7893-D29D-4BD4-A06A-9BB1E7906E1E}" srcOrd="2" destOrd="0" parTransId="{B5A62688-46A9-4C0F-AEE0-5205F8B61695}" sibTransId="{4CE07772-9F04-4D4F-A354-6A635CC97369}"/>
    <dgm:cxn modelId="{AD7E6225-88E4-4A41-B288-1A257AE90603}" srcId="{F8E14573-99D0-44F8-89A3-27B4EF9B13AA}" destId="{AFF44CDF-8D45-43D9-A1D6-74338F28A4E5}" srcOrd="1" destOrd="0" parTransId="{A904FEC8-F656-48BB-B21F-90EFF4807776}" sibTransId="{5A2115A4-9939-4986-B18F-55F37BB295AA}"/>
    <dgm:cxn modelId="{F89E42EA-7A02-4188-9930-78DA12129F8E}" type="presOf" srcId="{6A7DFABA-9098-4C58-B9D4-B555BE0E81C3}" destId="{5BD66726-5430-45AD-BD90-7B43C08AD7B6}" srcOrd="0" destOrd="0" presId="urn:microsoft.com/office/officeart/2005/8/layout/hList2#2"/>
    <dgm:cxn modelId="{079AAB36-9041-42AB-8B50-F29A15ED2C01}" type="presOf" srcId="{FD195509-FF02-436B-BFB4-491C517E994E}" destId="{661CBC7D-0594-4D35-9752-41F40B51C8D9}" srcOrd="0" destOrd="3" presId="urn:microsoft.com/office/officeart/2005/8/layout/hList2#2"/>
    <dgm:cxn modelId="{F19AA0E9-4701-4FFF-87D9-CC3FF84DD570}" type="presOf" srcId="{AFF44CDF-8D45-43D9-A1D6-74338F28A4E5}" destId="{4E60BEE9-5DCE-44AC-96F0-55080AD29EF2}" srcOrd="0" destOrd="1" presId="urn:microsoft.com/office/officeart/2005/8/layout/hList2#2"/>
    <dgm:cxn modelId="{4285C8D2-526F-4297-933D-A734A7E8FAAF}" srcId="{6A7DFABA-9098-4C58-B9D4-B555BE0E81C3}" destId="{FD195509-FF02-436B-BFB4-491C517E994E}" srcOrd="3" destOrd="0" parTransId="{A0F38809-C103-4B81-BD0F-DFE23974ECFA}" sibTransId="{BE1B956B-8B41-42B8-80EE-30C433362FC4}"/>
    <dgm:cxn modelId="{6BF471F7-AF6F-4CE7-8F86-FF20BEB81DD9}" srcId="{DC9148D7-4B80-4A62-85CB-67D93242E5E8}" destId="{D8636A5E-F64C-46A9-BA52-0CF233A27959}" srcOrd="2" destOrd="0" parTransId="{D8071FD4-F120-4029-9E1B-855AFB656FC3}" sibTransId="{077627FB-432D-455C-B737-4198FF16A41B}"/>
    <dgm:cxn modelId="{AFE13B6A-6135-4829-9E40-AC6E45104B6A}" type="presOf" srcId="{3C3B7893-D29D-4BD4-A06A-9BB1E7906E1E}" destId="{5CEE49BC-A355-47B0-9621-A83D1FDEB89C}" srcOrd="0" destOrd="2" presId="urn:microsoft.com/office/officeart/2005/8/layout/hList2#2"/>
    <dgm:cxn modelId="{7048D66E-0569-4B8F-83B4-FB58D22D1BE2}" type="presOf" srcId="{6016640F-218A-4462-8386-B67943E80381}" destId="{4E60BEE9-5DCE-44AC-96F0-55080AD29EF2}" srcOrd="0" destOrd="2" presId="urn:microsoft.com/office/officeart/2005/8/layout/hList2#2"/>
    <dgm:cxn modelId="{4C9EE292-7F35-4903-BF3B-2D4951DA5370}" srcId="{6A7DFABA-9098-4C58-B9D4-B555BE0E81C3}" destId="{EC1A7F10-987E-41D4-BDE4-56400AB79CA8}" srcOrd="0" destOrd="0" parTransId="{C8338DB1-0593-414C-8530-806EE494CED2}" sibTransId="{8248A522-599B-4E49-949B-1923059CFB89}"/>
    <dgm:cxn modelId="{1631C70A-F134-42F5-A339-84AC70D2BAE5}" type="presOf" srcId="{4AF3CF1E-9F03-4FE9-9A0D-B82847B09C61}" destId="{661CBC7D-0594-4D35-9752-41F40B51C8D9}" srcOrd="0" destOrd="2" presId="urn:microsoft.com/office/officeart/2005/8/layout/hList2#2"/>
    <dgm:cxn modelId="{5356B576-07A5-468D-B5B9-C6E01D3BA180}" srcId="{D8636A5E-F64C-46A9-BA52-0CF233A27959}" destId="{9FE5543F-9D62-4FF1-B01E-FA5B6DBF020E}" srcOrd="0" destOrd="0" parTransId="{464D1A01-3D62-4376-985C-5382D67A47C9}" sibTransId="{A946F097-4830-4C77-BA14-3CA47ABB2B6C}"/>
    <dgm:cxn modelId="{419D7C88-9A23-4F69-8EAA-591C98F24B28}" srcId="{DC9148D7-4B80-4A62-85CB-67D93242E5E8}" destId="{F8E14573-99D0-44F8-89A3-27B4EF9B13AA}" srcOrd="1" destOrd="0" parTransId="{B1D19DB7-6A1F-41A7-89B4-E2755F353469}" sibTransId="{CEAAB39F-5140-4CFE-9B28-83A415DFC9F7}"/>
    <dgm:cxn modelId="{D02B875A-4B49-438A-BAA4-959B5934C80D}" type="presOf" srcId="{D8636A5E-F64C-46A9-BA52-0CF233A27959}" destId="{93205247-899F-4E03-BE6E-4FB85D5DD620}" srcOrd="0" destOrd="0" presId="urn:microsoft.com/office/officeart/2005/8/layout/hList2#2"/>
    <dgm:cxn modelId="{5A4F0A84-4FD6-4019-9868-5FE57558F7C3}" srcId="{DC9148D7-4B80-4A62-85CB-67D93242E5E8}" destId="{6A7DFABA-9098-4C58-B9D4-B555BE0E81C3}" srcOrd="0" destOrd="0" parTransId="{77412267-9117-4AB5-8B23-E5B3A7B82C12}" sibTransId="{6CA7FD27-740E-482C-BABF-B20C4D4D8874}"/>
    <dgm:cxn modelId="{41F1B469-FD94-4642-8030-E4A4CB726547}" type="presOf" srcId="{EC1A7F10-987E-41D4-BDE4-56400AB79CA8}" destId="{661CBC7D-0594-4D35-9752-41F40B51C8D9}" srcOrd="0" destOrd="0" presId="urn:microsoft.com/office/officeart/2005/8/layout/hList2#2"/>
    <dgm:cxn modelId="{F23A7D43-7FD4-4F8C-9D1C-D18D5082E562}" srcId="{F8E14573-99D0-44F8-89A3-27B4EF9B13AA}" destId="{6016640F-218A-4462-8386-B67943E80381}" srcOrd="2" destOrd="0" parTransId="{7BDB8930-4FFB-46FE-A098-702CC0833812}" sibTransId="{82F96396-CBEB-4FC6-A3D2-87BABA7A0AD6}"/>
    <dgm:cxn modelId="{EDFB7650-35A7-4284-BE53-7A1EF32A66B4}" type="presOf" srcId="{164B2D33-14BD-420C-9810-7110E297D9C3}" destId="{661CBC7D-0594-4D35-9752-41F40B51C8D9}" srcOrd="0" destOrd="1" presId="urn:microsoft.com/office/officeart/2005/8/layout/hList2#2"/>
    <dgm:cxn modelId="{3DEAC110-9045-4AFB-B18A-235A7F4ED73A}" srcId="{D8636A5E-F64C-46A9-BA52-0CF233A27959}" destId="{32D0E20F-222C-4F74-95F7-351D680CF6A5}" srcOrd="1" destOrd="0" parTransId="{5DE8C69F-E6C2-4B52-B81A-806042991D20}" sibTransId="{A6A45B0E-61A4-4347-8956-A99373CD9713}"/>
    <dgm:cxn modelId="{7354E7FE-8D10-4955-A410-5D287236254C}" type="presOf" srcId="{32D0E20F-222C-4F74-95F7-351D680CF6A5}" destId="{5CEE49BC-A355-47B0-9621-A83D1FDEB89C}" srcOrd="0" destOrd="1" presId="urn:microsoft.com/office/officeart/2005/8/layout/hList2#2"/>
    <dgm:cxn modelId="{119F9B5F-7E9B-4E1E-A886-28C4F25D8835}" type="presParOf" srcId="{405DD2D1-0A96-4CD7-9442-57A9C14BB84A}" destId="{6884FBA8-15B6-46B2-A190-67A566D9CB9F}" srcOrd="0" destOrd="0" presId="urn:microsoft.com/office/officeart/2005/8/layout/hList2#2"/>
    <dgm:cxn modelId="{F2894F11-915C-497B-A67A-BB5FC17FA86B}" type="presParOf" srcId="{6884FBA8-15B6-46B2-A190-67A566D9CB9F}" destId="{03135ED9-CF92-4AFB-B8F0-31AD13903AC5}" srcOrd="0" destOrd="0" presId="urn:microsoft.com/office/officeart/2005/8/layout/hList2#2"/>
    <dgm:cxn modelId="{44837C5D-AF76-4108-9D4B-8BBA34BF9A52}" type="presParOf" srcId="{6884FBA8-15B6-46B2-A190-67A566D9CB9F}" destId="{661CBC7D-0594-4D35-9752-41F40B51C8D9}" srcOrd="1" destOrd="0" presId="urn:microsoft.com/office/officeart/2005/8/layout/hList2#2"/>
    <dgm:cxn modelId="{4CD3E694-006D-4337-98DC-FE63F97DD536}" type="presParOf" srcId="{6884FBA8-15B6-46B2-A190-67A566D9CB9F}" destId="{5BD66726-5430-45AD-BD90-7B43C08AD7B6}" srcOrd="2" destOrd="0" presId="urn:microsoft.com/office/officeart/2005/8/layout/hList2#2"/>
    <dgm:cxn modelId="{4D4E7244-78B0-43E8-80E6-E62CE0B5380E}" type="presParOf" srcId="{405DD2D1-0A96-4CD7-9442-57A9C14BB84A}" destId="{E03BDD44-EA50-4814-B6C7-83A54AE15EAF}" srcOrd="1" destOrd="0" presId="urn:microsoft.com/office/officeart/2005/8/layout/hList2#2"/>
    <dgm:cxn modelId="{3A7791E4-09B2-4D38-9058-F4BD76E726A1}" type="presParOf" srcId="{405DD2D1-0A96-4CD7-9442-57A9C14BB84A}" destId="{3C6FEE79-4AB6-49E7-B115-CC937F3A2B44}" srcOrd="2" destOrd="0" presId="urn:microsoft.com/office/officeart/2005/8/layout/hList2#2"/>
    <dgm:cxn modelId="{2DDBC7A5-542A-4426-B632-BBDD578099A4}" type="presParOf" srcId="{3C6FEE79-4AB6-49E7-B115-CC937F3A2B44}" destId="{41097C59-799A-4D96-B2E0-BB3B591504BD}" srcOrd="0" destOrd="0" presId="urn:microsoft.com/office/officeart/2005/8/layout/hList2#2"/>
    <dgm:cxn modelId="{9FB14EDE-FC78-4B53-923B-3AC3C07FE2F7}" type="presParOf" srcId="{3C6FEE79-4AB6-49E7-B115-CC937F3A2B44}" destId="{4E60BEE9-5DCE-44AC-96F0-55080AD29EF2}" srcOrd="1" destOrd="0" presId="urn:microsoft.com/office/officeart/2005/8/layout/hList2#2"/>
    <dgm:cxn modelId="{76129C8F-D4E2-4CA8-8A0B-EAB601029A4E}" type="presParOf" srcId="{3C6FEE79-4AB6-49E7-B115-CC937F3A2B44}" destId="{C6DC3D4D-136C-4016-B11F-DA8C21950128}" srcOrd="2" destOrd="0" presId="urn:microsoft.com/office/officeart/2005/8/layout/hList2#2"/>
    <dgm:cxn modelId="{C6DC25DD-D678-4471-8A18-000661FEA8D4}" type="presParOf" srcId="{405DD2D1-0A96-4CD7-9442-57A9C14BB84A}" destId="{E6D9AD8E-B073-4CA5-9E1D-550458653FDC}" srcOrd="3" destOrd="0" presId="urn:microsoft.com/office/officeart/2005/8/layout/hList2#2"/>
    <dgm:cxn modelId="{1A991EED-0C07-48A2-9597-C6CDFB44709D}" type="presParOf" srcId="{405DD2D1-0A96-4CD7-9442-57A9C14BB84A}" destId="{9491CE96-5A3A-43AB-8762-6B7CD3463700}" srcOrd="4" destOrd="0" presId="urn:microsoft.com/office/officeart/2005/8/layout/hList2#2"/>
    <dgm:cxn modelId="{A3A50EF8-85B6-4E0C-B1DB-4DC3C452354A}" type="presParOf" srcId="{9491CE96-5A3A-43AB-8762-6B7CD3463700}" destId="{E2F00B84-4A28-4B17-A96C-199D7D67E657}" srcOrd="0" destOrd="0" presId="urn:microsoft.com/office/officeart/2005/8/layout/hList2#2"/>
    <dgm:cxn modelId="{A16A0678-11C5-4F6E-904D-35309C60F8D6}" type="presParOf" srcId="{9491CE96-5A3A-43AB-8762-6B7CD3463700}" destId="{5CEE49BC-A355-47B0-9621-A83D1FDEB89C}" srcOrd="1" destOrd="0" presId="urn:microsoft.com/office/officeart/2005/8/layout/hList2#2"/>
    <dgm:cxn modelId="{BAEEFC73-126E-4F63-8CBE-D8E392B5374F}" type="presParOf" srcId="{9491CE96-5A3A-43AB-8762-6B7CD3463700}" destId="{93205247-899F-4E03-BE6E-4FB85D5DD620}" srcOrd="2" destOrd="0" presId="urn:microsoft.com/office/officeart/2005/8/layout/hList2#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98CF08-0A42-42D2-B43A-B896F03BFB6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4F736759-1851-43B2-A089-8095DD0EE562}">
      <dgm:prSet phldrT="[Text]" custT="1"/>
      <dgm:spPr>
        <a:noFill/>
        <a:ln>
          <a:noFill/>
        </a:ln>
      </dgm:spPr>
      <dgm:t>
        <a:bodyPr/>
        <a:lstStyle/>
        <a:p>
          <a:pPr marL="0" indent="0" algn="l"/>
          <a:r>
            <a:rPr lang="en-US" sz="1800" u="sng" dirty="0" smtClean="0"/>
            <a:t>In-reach:</a:t>
          </a:r>
          <a:r>
            <a:rPr lang="en-US" sz="1800" u="none" dirty="0" smtClean="0"/>
            <a:t> Working </a:t>
          </a:r>
          <a:r>
            <a:rPr lang="en-US" sz="1800" dirty="0" smtClean="0"/>
            <a:t>with the resources at hand within the college allows for recruitment that helps to build program awareness with the college community while also providing information that can be passed on to students from any of the college’s entry points.</a:t>
          </a:r>
          <a:endParaRPr lang="en-US" sz="1800" b="1" dirty="0" smtClean="0"/>
        </a:p>
      </dgm:t>
    </dgm:pt>
    <dgm:pt modelId="{1B35F430-701E-4ECD-844A-6E286980278B}" type="parTrans" cxnId="{D6EC1E88-C57E-44C1-9BB5-975FD1E2CC52}">
      <dgm:prSet/>
      <dgm:spPr/>
      <dgm:t>
        <a:bodyPr/>
        <a:lstStyle/>
        <a:p>
          <a:endParaRPr lang="en-US"/>
        </a:p>
      </dgm:t>
    </dgm:pt>
    <dgm:pt modelId="{59872E5A-2207-42CA-B6A0-812D2B4C0DCF}" type="sibTrans" cxnId="{D6EC1E88-C57E-44C1-9BB5-975FD1E2CC52}">
      <dgm:prSet/>
      <dgm:spPr/>
      <dgm:t>
        <a:bodyPr/>
        <a:lstStyle/>
        <a:p>
          <a:endParaRPr lang="en-US"/>
        </a:p>
      </dgm:t>
    </dgm:pt>
    <dgm:pt modelId="{15D4721F-9C0B-410A-9E11-83C6B02402A4}">
      <dgm:prSet phldrT="[Text]" custT="1"/>
      <dgm:spPr>
        <a:noFill/>
        <a:ln>
          <a:noFill/>
        </a:ln>
      </dgm:spPr>
      <dgm:t>
        <a:bodyPr/>
        <a:lstStyle/>
        <a:p>
          <a:r>
            <a:rPr lang="en-US" sz="1800" u="sng" dirty="0" smtClean="0"/>
            <a:t>Outreach: </a:t>
          </a:r>
          <a:r>
            <a:rPr lang="en-US" sz="1800" dirty="0" smtClean="0"/>
            <a:t>Is used when the college is actively seeking to grow the numbers of enrollees into the college from pools of students who have yet to enroll, where recruitment efforts must bring students to the school from the outside.   </a:t>
          </a:r>
          <a:endParaRPr lang="en-US" sz="1800" dirty="0"/>
        </a:p>
      </dgm:t>
    </dgm:pt>
    <dgm:pt modelId="{FDC0F3A2-79EF-47C0-AA50-254B108D56AC}" type="parTrans" cxnId="{06FB214B-5E26-46A5-89E9-B7F0AA2A8F81}">
      <dgm:prSet/>
      <dgm:spPr/>
      <dgm:t>
        <a:bodyPr/>
        <a:lstStyle/>
        <a:p>
          <a:endParaRPr lang="en-US"/>
        </a:p>
      </dgm:t>
    </dgm:pt>
    <dgm:pt modelId="{ED901499-53EC-457D-95A9-ACB12E461692}" type="sibTrans" cxnId="{06FB214B-5E26-46A5-89E9-B7F0AA2A8F81}">
      <dgm:prSet/>
      <dgm:spPr/>
      <dgm:t>
        <a:bodyPr/>
        <a:lstStyle/>
        <a:p>
          <a:endParaRPr lang="en-US"/>
        </a:p>
      </dgm:t>
    </dgm:pt>
    <dgm:pt modelId="{67E29F09-4FBE-45AF-B46C-BB63EDC01F98}" type="pres">
      <dgm:prSet presAssocID="{1098CF08-0A42-42D2-B43A-B896F03BFB60}" presName="outerComposite" presStyleCnt="0">
        <dgm:presLayoutVars>
          <dgm:chMax val="5"/>
          <dgm:dir/>
          <dgm:resizeHandles val="exact"/>
        </dgm:presLayoutVars>
      </dgm:prSet>
      <dgm:spPr/>
      <dgm:t>
        <a:bodyPr/>
        <a:lstStyle/>
        <a:p>
          <a:endParaRPr lang="en-US"/>
        </a:p>
      </dgm:t>
    </dgm:pt>
    <dgm:pt modelId="{D34ABCEB-D55F-4105-A02F-387981AA5F24}" type="pres">
      <dgm:prSet presAssocID="{1098CF08-0A42-42D2-B43A-B896F03BFB60}" presName="dummyMaxCanvas" presStyleCnt="0">
        <dgm:presLayoutVars/>
      </dgm:prSet>
      <dgm:spPr/>
    </dgm:pt>
    <dgm:pt modelId="{0B1C0F55-C596-4A84-A680-F3E77A3A270A}" type="pres">
      <dgm:prSet presAssocID="{1098CF08-0A42-42D2-B43A-B896F03BFB60}" presName="TwoNodes_1" presStyleLbl="node1" presStyleIdx="0" presStyleCnt="2" custScaleX="105929" custScaleY="74843" custLinFactNeighborX="2799" custLinFactNeighborY="-19497">
        <dgm:presLayoutVars>
          <dgm:bulletEnabled val="1"/>
        </dgm:presLayoutVars>
      </dgm:prSet>
      <dgm:spPr/>
      <dgm:t>
        <a:bodyPr/>
        <a:lstStyle/>
        <a:p>
          <a:endParaRPr lang="en-US"/>
        </a:p>
      </dgm:t>
    </dgm:pt>
    <dgm:pt modelId="{91B0DDBC-48C1-4071-88E5-57BEFBE67FBF}" type="pres">
      <dgm:prSet presAssocID="{1098CF08-0A42-42D2-B43A-B896F03BFB60}" presName="TwoNodes_2" presStyleLbl="node1" presStyleIdx="1" presStyleCnt="2" custScaleX="100816" custScaleY="71068" custLinFactNeighborX="2361" custLinFactNeighborY="-44234">
        <dgm:presLayoutVars>
          <dgm:bulletEnabled val="1"/>
        </dgm:presLayoutVars>
      </dgm:prSet>
      <dgm:spPr/>
      <dgm:t>
        <a:bodyPr/>
        <a:lstStyle/>
        <a:p>
          <a:endParaRPr lang="en-US"/>
        </a:p>
      </dgm:t>
    </dgm:pt>
    <dgm:pt modelId="{6F1D71EC-F9CA-4340-9CC7-E964529A1069}" type="pres">
      <dgm:prSet presAssocID="{1098CF08-0A42-42D2-B43A-B896F03BFB60}" presName="TwoConn_1-2" presStyleLbl="fgAccFollowNode1" presStyleIdx="0" presStyleCnt="1" custLinFactNeighborX="41364" custLinFactNeighborY="-66755">
        <dgm:presLayoutVars>
          <dgm:bulletEnabled val="1"/>
        </dgm:presLayoutVars>
      </dgm:prSet>
      <dgm:spPr/>
      <dgm:t>
        <a:bodyPr/>
        <a:lstStyle/>
        <a:p>
          <a:endParaRPr lang="en-US"/>
        </a:p>
      </dgm:t>
    </dgm:pt>
    <dgm:pt modelId="{A266959F-1B4E-4409-A05D-AB5BFEFD3DAE}" type="pres">
      <dgm:prSet presAssocID="{1098CF08-0A42-42D2-B43A-B896F03BFB60}" presName="TwoNodes_1_text" presStyleLbl="node1" presStyleIdx="1" presStyleCnt="2">
        <dgm:presLayoutVars>
          <dgm:bulletEnabled val="1"/>
        </dgm:presLayoutVars>
      </dgm:prSet>
      <dgm:spPr/>
      <dgm:t>
        <a:bodyPr/>
        <a:lstStyle/>
        <a:p>
          <a:endParaRPr lang="en-US"/>
        </a:p>
      </dgm:t>
    </dgm:pt>
    <dgm:pt modelId="{1D41C414-E4F3-4D71-A21E-EF32861D353B}" type="pres">
      <dgm:prSet presAssocID="{1098CF08-0A42-42D2-B43A-B896F03BFB60}" presName="TwoNodes_2_text" presStyleLbl="node1" presStyleIdx="1" presStyleCnt="2">
        <dgm:presLayoutVars>
          <dgm:bulletEnabled val="1"/>
        </dgm:presLayoutVars>
      </dgm:prSet>
      <dgm:spPr/>
      <dgm:t>
        <a:bodyPr/>
        <a:lstStyle/>
        <a:p>
          <a:endParaRPr lang="en-US"/>
        </a:p>
      </dgm:t>
    </dgm:pt>
  </dgm:ptLst>
  <dgm:cxnLst>
    <dgm:cxn modelId="{C01A6EEF-9D1A-4805-9584-485408102730}" type="presOf" srcId="{1098CF08-0A42-42D2-B43A-B896F03BFB60}" destId="{67E29F09-4FBE-45AF-B46C-BB63EDC01F98}" srcOrd="0" destOrd="0" presId="urn:microsoft.com/office/officeart/2005/8/layout/vProcess5"/>
    <dgm:cxn modelId="{DD33E302-2BCD-43E0-AE9C-9F0C60944998}" type="presOf" srcId="{4F736759-1851-43B2-A089-8095DD0EE562}" destId="{0B1C0F55-C596-4A84-A680-F3E77A3A270A}" srcOrd="0" destOrd="0" presId="urn:microsoft.com/office/officeart/2005/8/layout/vProcess5"/>
    <dgm:cxn modelId="{6497826A-F8CC-4F7A-ACAB-3345F2F6FBA6}" type="presOf" srcId="{4F736759-1851-43B2-A089-8095DD0EE562}" destId="{A266959F-1B4E-4409-A05D-AB5BFEFD3DAE}" srcOrd="1" destOrd="0" presId="urn:microsoft.com/office/officeart/2005/8/layout/vProcess5"/>
    <dgm:cxn modelId="{06FB214B-5E26-46A5-89E9-B7F0AA2A8F81}" srcId="{1098CF08-0A42-42D2-B43A-B896F03BFB60}" destId="{15D4721F-9C0B-410A-9E11-83C6B02402A4}" srcOrd="1" destOrd="0" parTransId="{FDC0F3A2-79EF-47C0-AA50-254B108D56AC}" sibTransId="{ED901499-53EC-457D-95A9-ACB12E461692}"/>
    <dgm:cxn modelId="{D6EC1E88-C57E-44C1-9BB5-975FD1E2CC52}" srcId="{1098CF08-0A42-42D2-B43A-B896F03BFB60}" destId="{4F736759-1851-43B2-A089-8095DD0EE562}" srcOrd="0" destOrd="0" parTransId="{1B35F430-701E-4ECD-844A-6E286980278B}" sibTransId="{59872E5A-2207-42CA-B6A0-812D2B4C0DCF}"/>
    <dgm:cxn modelId="{0CD423E1-C387-46F5-B9A6-900074A3063C}" type="presOf" srcId="{15D4721F-9C0B-410A-9E11-83C6B02402A4}" destId="{91B0DDBC-48C1-4071-88E5-57BEFBE67FBF}" srcOrd="0" destOrd="0" presId="urn:microsoft.com/office/officeart/2005/8/layout/vProcess5"/>
    <dgm:cxn modelId="{BCC47854-7CD6-4F67-AC0B-D4FC0B76E138}" type="presOf" srcId="{59872E5A-2207-42CA-B6A0-812D2B4C0DCF}" destId="{6F1D71EC-F9CA-4340-9CC7-E964529A1069}" srcOrd="0" destOrd="0" presId="urn:microsoft.com/office/officeart/2005/8/layout/vProcess5"/>
    <dgm:cxn modelId="{3E2299EF-6051-48FD-AE62-A57DC8BF08E5}" type="presOf" srcId="{15D4721F-9C0B-410A-9E11-83C6B02402A4}" destId="{1D41C414-E4F3-4D71-A21E-EF32861D353B}" srcOrd="1" destOrd="0" presId="urn:microsoft.com/office/officeart/2005/8/layout/vProcess5"/>
    <dgm:cxn modelId="{083F7059-176F-41A1-B433-BDEF5BBDFE67}" type="presParOf" srcId="{67E29F09-4FBE-45AF-B46C-BB63EDC01F98}" destId="{D34ABCEB-D55F-4105-A02F-387981AA5F24}" srcOrd="0" destOrd="0" presId="urn:microsoft.com/office/officeart/2005/8/layout/vProcess5"/>
    <dgm:cxn modelId="{64C939D1-2BD7-459B-964B-58482571F3A0}" type="presParOf" srcId="{67E29F09-4FBE-45AF-B46C-BB63EDC01F98}" destId="{0B1C0F55-C596-4A84-A680-F3E77A3A270A}" srcOrd="1" destOrd="0" presId="urn:microsoft.com/office/officeart/2005/8/layout/vProcess5"/>
    <dgm:cxn modelId="{71E24F0D-95A9-4FD2-8DDB-15F58988EDC0}" type="presParOf" srcId="{67E29F09-4FBE-45AF-B46C-BB63EDC01F98}" destId="{91B0DDBC-48C1-4071-88E5-57BEFBE67FBF}" srcOrd="2" destOrd="0" presId="urn:microsoft.com/office/officeart/2005/8/layout/vProcess5"/>
    <dgm:cxn modelId="{9CDD82EC-C9DF-4009-9504-D84BD3071F33}" type="presParOf" srcId="{67E29F09-4FBE-45AF-B46C-BB63EDC01F98}" destId="{6F1D71EC-F9CA-4340-9CC7-E964529A1069}" srcOrd="3" destOrd="0" presId="urn:microsoft.com/office/officeart/2005/8/layout/vProcess5"/>
    <dgm:cxn modelId="{8A6A6CD7-B318-4F56-83B5-199260D9C4D8}" type="presParOf" srcId="{67E29F09-4FBE-45AF-B46C-BB63EDC01F98}" destId="{A266959F-1B4E-4409-A05D-AB5BFEFD3DAE}" srcOrd="4" destOrd="0" presId="urn:microsoft.com/office/officeart/2005/8/layout/vProcess5"/>
    <dgm:cxn modelId="{7F75333E-4FDD-42F6-9253-81434D26A22F}" type="presParOf" srcId="{67E29F09-4FBE-45AF-B46C-BB63EDC01F98}" destId="{1D41C414-E4F3-4D71-A21E-EF32861D353B}"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EB34DB-CE77-46B0-9C61-CB31B2E3896D}" type="doc">
      <dgm:prSet loTypeId="urn:microsoft.com/office/officeart/2005/8/layout/vList3#2" loCatId="list" qsTypeId="urn:microsoft.com/office/officeart/2005/8/quickstyle/simple1" qsCatId="simple" csTypeId="urn:microsoft.com/office/officeart/2005/8/colors/colorful2" csCatId="colorful" phldr="1"/>
      <dgm:spPr/>
    </dgm:pt>
    <dgm:pt modelId="{187EBDFE-8A12-4179-91F9-A55B6D1979EC}">
      <dgm:prSet phldrT="[Text]"/>
      <dgm:spPr/>
      <dgm:t>
        <a:bodyPr/>
        <a:lstStyle/>
        <a:p>
          <a:r>
            <a:rPr lang="en-US" dirty="0" smtClean="0"/>
            <a:t>Application</a:t>
          </a:r>
          <a:endParaRPr lang="en-US" dirty="0"/>
        </a:p>
      </dgm:t>
    </dgm:pt>
    <dgm:pt modelId="{F5764CF5-08D1-4143-A1BA-1FA0AB6BB76B}" type="parTrans" cxnId="{3473E2D7-6869-4E14-A422-B5A21BF32EF9}">
      <dgm:prSet/>
      <dgm:spPr/>
      <dgm:t>
        <a:bodyPr/>
        <a:lstStyle/>
        <a:p>
          <a:endParaRPr lang="en-US"/>
        </a:p>
      </dgm:t>
    </dgm:pt>
    <dgm:pt modelId="{C0F1A5A7-785D-4724-84CB-9AB344ADD501}" type="sibTrans" cxnId="{3473E2D7-6869-4E14-A422-B5A21BF32EF9}">
      <dgm:prSet/>
      <dgm:spPr/>
      <dgm:t>
        <a:bodyPr/>
        <a:lstStyle/>
        <a:p>
          <a:endParaRPr lang="en-US"/>
        </a:p>
      </dgm:t>
    </dgm:pt>
    <dgm:pt modelId="{FA94DE26-99C2-422A-8D62-1BC4BADC83C5}">
      <dgm:prSet phldrT="[Text]"/>
      <dgm:spPr/>
      <dgm:t>
        <a:bodyPr/>
        <a:lstStyle/>
        <a:p>
          <a:r>
            <a:rPr lang="en-US" dirty="0" smtClean="0"/>
            <a:t>Release</a:t>
          </a:r>
          <a:endParaRPr lang="en-US" dirty="0"/>
        </a:p>
      </dgm:t>
    </dgm:pt>
    <dgm:pt modelId="{BFB7B41D-4200-440F-BA59-1FF7A920EBCA}" type="parTrans" cxnId="{1E1477C9-C036-4A9F-9FA8-79BC48B299F9}">
      <dgm:prSet/>
      <dgm:spPr/>
      <dgm:t>
        <a:bodyPr/>
        <a:lstStyle/>
        <a:p>
          <a:endParaRPr lang="en-US"/>
        </a:p>
      </dgm:t>
    </dgm:pt>
    <dgm:pt modelId="{0B15A541-DB70-4735-8F21-36798B66A570}" type="sibTrans" cxnId="{1E1477C9-C036-4A9F-9FA8-79BC48B299F9}">
      <dgm:prSet/>
      <dgm:spPr/>
      <dgm:t>
        <a:bodyPr/>
        <a:lstStyle/>
        <a:p>
          <a:endParaRPr lang="en-US"/>
        </a:p>
      </dgm:t>
    </dgm:pt>
    <dgm:pt modelId="{7BDC62FE-9F3D-45A4-B66B-05C9B5A75D57}">
      <dgm:prSet phldrT="[Text]"/>
      <dgm:spPr/>
      <dgm:t>
        <a:bodyPr/>
        <a:lstStyle/>
        <a:p>
          <a:r>
            <a:rPr lang="en-US" dirty="0" smtClean="0"/>
            <a:t>Working Style Assessments </a:t>
          </a:r>
          <a:endParaRPr lang="en-US" dirty="0"/>
        </a:p>
      </dgm:t>
    </dgm:pt>
    <dgm:pt modelId="{B561A4FE-7A22-421F-98EC-A043FB0C1FFB}" type="parTrans" cxnId="{73FC9E65-B7B5-44CE-B024-AFFA31C2158C}">
      <dgm:prSet/>
      <dgm:spPr/>
      <dgm:t>
        <a:bodyPr/>
        <a:lstStyle/>
        <a:p>
          <a:endParaRPr lang="en-US"/>
        </a:p>
      </dgm:t>
    </dgm:pt>
    <dgm:pt modelId="{E4C6FDF5-5F20-4845-B360-769C56A92607}" type="sibTrans" cxnId="{73FC9E65-B7B5-44CE-B024-AFFA31C2158C}">
      <dgm:prSet/>
      <dgm:spPr/>
      <dgm:t>
        <a:bodyPr/>
        <a:lstStyle/>
        <a:p>
          <a:endParaRPr lang="en-US"/>
        </a:p>
      </dgm:t>
    </dgm:pt>
    <dgm:pt modelId="{641F8060-11BA-41C9-818E-8FB2EADA72D6}" type="pres">
      <dgm:prSet presAssocID="{9AEB34DB-CE77-46B0-9C61-CB31B2E3896D}" presName="linearFlow" presStyleCnt="0">
        <dgm:presLayoutVars>
          <dgm:dir/>
          <dgm:resizeHandles val="exact"/>
        </dgm:presLayoutVars>
      </dgm:prSet>
      <dgm:spPr/>
    </dgm:pt>
    <dgm:pt modelId="{42C68C41-5F99-4AEA-AE3B-EE435EFBC144}" type="pres">
      <dgm:prSet presAssocID="{187EBDFE-8A12-4179-91F9-A55B6D1979EC}" presName="composite" presStyleCnt="0"/>
      <dgm:spPr/>
    </dgm:pt>
    <dgm:pt modelId="{4679AA02-DCE5-4C62-8E36-E2C2AAEC3728}" type="pres">
      <dgm:prSet presAssocID="{187EBDFE-8A12-4179-91F9-A55B6D1979EC}" presName="imgShp" presStyleLbl="fgImgPlace1" presStyleIdx="0" presStyleCnt="3" custScaleX="114251" custScaleY="116110"/>
      <dgm:spPr>
        <a:blipFill rotWithShape="0">
          <a:blip xmlns:r="http://schemas.openxmlformats.org/officeDocument/2006/relationships" r:embed="rId1"/>
          <a:stretch>
            <a:fillRect/>
          </a:stretch>
        </a:blipFill>
      </dgm:spPr>
    </dgm:pt>
    <dgm:pt modelId="{10A23718-99B4-41EB-A261-4D64E51E1013}" type="pres">
      <dgm:prSet presAssocID="{187EBDFE-8A12-4179-91F9-A55B6D1979EC}" presName="txShp" presStyleLbl="node1" presStyleIdx="0" presStyleCnt="3">
        <dgm:presLayoutVars>
          <dgm:bulletEnabled val="1"/>
        </dgm:presLayoutVars>
      </dgm:prSet>
      <dgm:spPr/>
      <dgm:t>
        <a:bodyPr/>
        <a:lstStyle/>
        <a:p>
          <a:endParaRPr lang="en-US"/>
        </a:p>
      </dgm:t>
    </dgm:pt>
    <dgm:pt modelId="{C47BA05D-894F-4FFB-8B8F-47B53A7AB46E}" type="pres">
      <dgm:prSet presAssocID="{C0F1A5A7-785D-4724-84CB-9AB344ADD501}" presName="spacing" presStyleCnt="0"/>
      <dgm:spPr/>
    </dgm:pt>
    <dgm:pt modelId="{9F652E6D-9948-4417-869D-A51E48E2D543}" type="pres">
      <dgm:prSet presAssocID="{FA94DE26-99C2-422A-8D62-1BC4BADC83C5}" presName="composite" presStyleCnt="0"/>
      <dgm:spPr/>
    </dgm:pt>
    <dgm:pt modelId="{769E2403-7D39-4574-A5BB-5E767AE8DDCE}" type="pres">
      <dgm:prSet presAssocID="{FA94DE26-99C2-422A-8D62-1BC4BADC83C5}" presName="imgShp" presStyleLbl="fgImgPlace1" presStyleIdx="1" presStyleCnt="3" custLinFactNeighborX="-3689" custLinFactNeighborY="-15651"/>
      <dgm:spPr>
        <a:blipFill rotWithShape="0">
          <a:blip xmlns:r="http://schemas.openxmlformats.org/officeDocument/2006/relationships" r:embed="rId2"/>
          <a:stretch>
            <a:fillRect/>
          </a:stretch>
        </a:blipFill>
      </dgm:spPr>
    </dgm:pt>
    <dgm:pt modelId="{364F5E97-E110-45A8-AD6F-31AE0CAB1369}" type="pres">
      <dgm:prSet presAssocID="{FA94DE26-99C2-422A-8D62-1BC4BADC83C5}" presName="txShp" presStyleLbl="node1" presStyleIdx="1" presStyleCnt="3" custLinFactNeighborX="1440" custLinFactNeighborY="-22171">
        <dgm:presLayoutVars>
          <dgm:bulletEnabled val="1"/>
        </dgm:presLayoutVars>
      </dgm:prSet>
      <dgm:spPr/>
      <dgm:t>
        <a:bodyPr/>
        <a:lstStyle/>
        <a:p>
          <a:endParaRPr lang="en-US"/>
        </a:p>
      </dgm:t>
    </dgm:pt>
    <dgm:pt modelId="{187108F6-202B-40E3-B8D7-FE97FE0627F5}" type="pres">
      <dgm:prSet presAssocID="{0B15A541-DB70-4735-8F21-36798B66A570}" presName="spacing" presStyleCnt="0"/>
      <dgm:spPr/>
    </dgm:pt>
    <dgm:pt modelId="{CBF303F7-8AB4-4D03-8B92-BD370390B4F7}" type="pres">
      <dgm:prSet presAssocID="{7BDC62FE-9F3D-45A4-B66B-05C9B5A75D57}" presName="composite" presStyleCnt="0"/>
      <dgm:spPr/>
    </dgm:pt>
    <dgm:pt modelId="{4A097D38-5308-4795-A462-75AB95C64F7C}" type="pres">
      <dgm:prSet presAssocID="{7BDC62FE-9F3D-45A4-B66B-05C9B5A75D57}" presName="imgShp" presStyleLbl="fgImgPlace1" presStyleIdx="2" presStyleCnt="3" custLinFactNeighborX="-3689" custLinFactNeighborY="-28136"/>
      <dgm:spPr>
        <a:blipFill rotWithShape="0">
          <a:blip xmlns:r="http://schemas.openxmlformats.org/officeDocument/2006/relationships" r:embed="rId3"/>
          <a:stretch>
            <a:fillRect/>
          </a:stretch>
        </a:blipFill>
      </dgm:spPr>
      <dgm:t>
        <a:bodyPr/>
        <a:lstStyle/>
        <a:p>
          <a:endParaRPr lang="en-US"/>
        </a:p>
      </dgm:t>
    </dgm:pt>
    <dgm:pt modelId="{454E57A8-AC2F-4469-B3E8-D31AD0CA4886}" type="pres">
      <dgm:prSet presAssocID="{7BDC62FE-9F3D-45A4-B66B-05C9B5A75D57}" presName="txShp" presStyleLbl="node1" presStyleIdx="2" presStyleCnt="3" custLinFactNeighborX="1440" custLinFactNeighborY="-21616">
        <dgm:presLayoutVars>
          <dgm:bulletEnabled val="1"/>
        </dgm:presLayoutVars>
      </dgm:prSet>
      <dgm:spPr/>
      <dgm:t>
        <a:bodyPr/>
        <a:lstStyle/>
        <a:p>
          <a:endParaRPr lang="en-US"/>
        </a:p>
      </dgm:t>
    </dgm:pt>
  </dgm:ptLst>
  <dgm:cxnLst>
    <dgm:cxn modelId="{54D895F9-4C7C-4C79-B6A9-FFA102DF2F27}" type="presOf" srcId="{FA94DE26-99C2-422A-8D62-1BC4BADC83C5}" destId="{364F5E97-E110-45A8-AD6F-31AE0CAB1369}" srcOrd="0" destOrd="0" presId="urn:microsoft.com/office/officeart/2005/8/layout/vList3#2"/>
    <dgm:cxn modelId="{344F44E5-20F2-4B7E-A31C-01E3DB14969D}" type="presOf" srcId="{7BDC62FE-9F3D-45A4-B66B-05C9B5A75D57}" destId="{454E57A8-AC2F-4469-B3E8-D31AD0CA4886}" srcOrd="0" destOrd="0" presId="urn:microsoft.com/office/officeart/2005/8/layout/vList3#2"/>
    <dgm:cxn modelId="{29656D69-22D0-4E42-A624-18F44170D8AD}" type="presOf" srcId="{187EBDFE-8A12-4179-91F9-A55B6D1979EC}" destId="{10A23718-99B4-41EB-A261-4D64E51E1013}" srcOrd="0" destOrd="0" presId="urn:microsoft.com/office/officeart/2005/8/layout/vList3#2"/>
    <dgm:cxn modelId="{1E1477C9-C036-4A9F-9FA8-79BC48B299F9}" srcId="{9AEB34DB-CE77-46B0-9C61-CB31B2E3896D}" destId="{FA94DE26-99C2-422A-8D62-1BC4BADC83C5}" srcOrd="1" destOrd="0" parTransId="{BFB7B41D-4200-440F-BA59-1FF7A920EBCA}" sibTransId="{0B15A541-DB70-4735-8F21-36798B66A570}"/>
    <dgm:cxn modelId="{3473E2D7-6869-4E14-A422-B5A21BF32EF9}" srcId="{9AEB34DB-CE77-46B0-9C61-CB31B2E3896D}" destId="{187EBDFE-8A12-4179-91F9-A55B6D1979EC}" srcOrd="0" destOrd="0" parTransId="{F5764CF5-08D1-4143-A1BA-1FA0AB6BB76B}" sibTransId="{C0F1A5A7-785D-4724-84CB-9AB344ADD501}"/>
    <dgm:cxn modelId="{D1FA25F2-AA60-4C18-91A7-AC67BD5811CE}" type="presOf" srcId="{9AEB34DB-CE77-46B0-9C61-CB31B2E3896D}" destId="{641F8060-11BA-41C9-818E-8FB2EADA72D6}" srcOrd="0" destOrd="0" presId="urn:microsoft.com/office/officeart/2005/8/layout/vList3#2"/>
    <dgm:cxn modelId="{73FC9E65-B7B5-44CE-B024-AFFA31C2158C}" srcId="{9AEB34DB-CE77-46B0-9C61-CB31B2E3896D}" destId="{7BDC62FE-9F3D-45A4-B66B-05C9B5A75D57}" srcOrd="2" destOrd="0" parTransId="{B561A4FE-7A22-421F-98EC-A043FB0C1FFB}" sibTransId="{E4C6FDF5-5F20-4845-B360-769C56A92607}"/>
    <dgm:cxn modelId="{14B53645-FB4A-46D8-8710-CF5F940F5BC4}" type="presParOf" srcId="{641F8060-11BA-41C9-818E-8FB2EADA72D6}" destId="{42C68C41-5F99-4AEA-AE3B-EE435EFBC144}" srcOrd="0" destOrd="0" presId="urn:microsoft.com/office/officeart/2005/8/layout/vList3#2"/>
    <dgm:cxn modelId="{05EBEF55-216E-4EDA-B39F-3592D74290B6}" type="presParOf" srcId="{42C68C41-5F99-4AEA-AE3B-EE435EFBC144}" destId="{4679AA02-DCE5-4C62-8E36-E2C2AAEC3728}" srcOrd="0" destOrd="0" presId="urn:microsoft.com/office/officeart/2005/8/layout/vList3#2"/>
    <dgm:cxn modelId="{EAEE5FB4-F0B0-4CBD-88F6-BE5EA1D8C822}" type="presParOf" srcId="{42C68C41-5F99-4AEA-AE3B-EE435EFBC144}" destId="{10A23718-99B4-41EB-A261-4D64E51E1013}" srcOrd="1" destOrd="0" presId="urn:microsoft.com/office/officeart/2005/8/layout/vList3#2"/>
    <dgm:cxn modelId="{93954B69-D51C-49DA-95EE-7370B181073D}" type="presParOf" srcId="{641F8060-11BA-41C9-818E-8FB2EADA72D6}" destId="{C47BA05D-894F-4FFB-8B8F-47B53A7AB46E}" srcOrd="1" destOrd="0" presId="urn:microsoft.com/office/officeart/2005/8/layout/vList3#2"/>
    <dgm:cxn modelId="{92D50208-3C7F-434F-846E-3502A3484DC6}" type="presParOf" srcId="{641F8060-11BA-41C9-818E-8FB2EADA72D6}" destId="{9F652E6D-9948-4417-869D-A51E48E2D543}" srcOrd="2" destOrd="0" presId="urn:microsoft.com/office/officeart/2005/8/layout/vList3#2"/>
    <dgm:cxn modelId="{255EE496-CBBB-46D6-9C76-1EA210B9DE7E}" type="presParOf" srcId="{9F652E6D-9948-4417-869D-A51E48E2D543}" destId="{769E2403-7D39-4574-A5BB-5E767AE8DDCE}" srcOrd="0" destOrd="0" presId="urn:microsoft.com/office/officeart/2005/8/layout/vList3#2"/>
    <dgm:cxn modelId="{341E8B4A-B69E-49DA-B369-73134842BD3D}" type="presParOf" srcId="{9F652E6D-9948-4417-869D-A51E48E2D543}" destId="{364F5E97-E110-45A8-AD6F-31AE0CAB1369}" srcOrd="1" destOrd="0" presId="urn:microsoft.com/office/officeart/2005/8/layout/vList3#2"/>
    <dgm:cxn modelId="{E5A74615-1323-4359-A7E3-F664D7C6A27B}" type="presParOf" srcId="{641F8060-11BA-41C9-818E-8FB2EADA72D6}" destId="{187108F6-202B-40E3-B8D7-FE97FE0627F5}" srcOrd="3" destOrd="0" presId="urn:microsoft.com/office/officeart/2005/8/layout/vList3#2"/>
    <dgm:cxn modelId="{76C6CBB9-38DD-4EF8-81F1-FE24193AC42F}" type="presParOf" srcId="{641F8060-11BA-41C9-818E-8FB2EADA72D6}" destId="{CBF303F7-8AB4-4D03-8B92-BD370390B4F7}" srcOrd="4" destOrd="0" presId="urn:microsoft.com/office/officeart/2005/8/layout/vList3#2"/>
    <dgm:cxn modelId="{C6D79318-9C38-4B42-8503-5484F2C64853}" type="presParOf" srcId="{CBF303F7-8AB4-4D03-8B92-BD370390B4F7}" destId="{4A097D38-5308-4795-A462-75AB95C64F7C}" srcOrd="0" destOrd="0" presId="urn:microsoft.com/office/officeart/2005/8/layout/vList3#2"/>
    <dgm:cxn modelId="{647A0A8F-C8BB-476D-950C-E62EA76125BB}" type="presParOf" srcId="{CBF303F7-8AB4-4D03-8B92-BD370390B4F7}" destId="{454E57A8-AC2F-4469-B3E8-D31AD0CA4886}"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27C2C5-8178-49C0-9437-38B9013E432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9739980-4654-42C9-861F-C7D9DAC4CFF0}">
      <dgm:prSet phldrT="[Text]"/>
      <dgm:spPr>
        <a:solidFill>
          <a:schemeClr val="accent5">
            <a:lumMod val="50000"/>
          </a:schemeClr>
        </a:solidFill>
      </dgm:spPr>
      <dgm:t>
        <a:bodyPr/>
        <a:lstStyle/>
        <a:p>
          <a:r>
            <a:rPr lang="en-US" b="1" dirty="0" smtClean="0">
              <a:solidFill>
                <a:srgbClr val="FFC000"/>
              </a:solidFill>
            </a:rPr>
            <a:t>Attention</a:t>
          </a:r>
          <a:endParaRPr lang="en-US" b="1" dirty="0">
            <a:solidFill>
              <a:srgbClr val="FFC000"/>
            </a:solidFill>
          </a:endParaRPr>
        </a:p>
      </dgm:t>
    </dgm:pt>
    <dgm:pt modelId="{FFFEB979-D685-47B2-A06B-6CAB7D6C6673}" type="parTrans" cxnId="{25A59DCE-1230-4D15-9505-21FDDBE80131}">
      <dgm:prSet/>
      <dgm:spPr/>
      <dgm:t>
        <a:bodyPr/>
        <a:lstStyle/>
        <a:p>
          <a:endParaRPr lang="en-US"/>
        </a:p>
      </dgm:t>
    </dgm:pt>
    <dgm:pt modelId="{E7ACB613-0A5D-4A89-93BF-7D6A0A4DB0DB}" type="sibTrans" cxnId="{25A59DCE-1230-4D15-9505-21FDDBE80131}">
      <dgm:prSet/>
      <dgm:spPr/>
      <dgm:t>
        <a:bodyPr/>
        <a:lstStyle/>
        <a:p>
          <a:endParaRPr lang="en-US"/>
        </a:p>
      </dgm:t>
    </dgm:pt>
    <dgm:pt modelId="{9E9EC58A-08D8-42BB-9526-B6F0AB93272A}">
      <dgm:prSet phldrT="[Text]"/>
      <dgm:spPr>
        <a:solidFill>
          <a:schemeClr val="accent5">
            <a:lumMod val="50000"/>
          </a:schemeClr>
        </a:solidFill>
      </dgm:spPr>
      <dgm:t>
        <a:bodyPr/>
        <a:lstStyle/>
        <a:p>
          <a:r>
            <a:rPr lang="en-US" b="1" dirty="0" smtClean="0">
              <a:solidFill>
                <a:srgbClr val="FFC000"/>
              </a:solidFill>
            </a:rPr>
            <a:t>Desire</a:t>
          </a:r>
          <a:endParaRPr lang="en-US" b="1" dirty="0">
            <a:solidFill>
              <a:srgbClr val="FFC000"/>
            </a:solidFill>
          </a:endParaRPr>
        </a:p>
      </dgm:t>
    </dgm:pt>
    <dgm:pt modelId="{528A2345-1E75-4BF7-9A29-9B6004EDFF7A}" type="parTrans" cxnId="{CC19119D-B3E2-4986-ABBB-EA4866BF197D}">
      <dgm:prSet/>
      <dgm:spPr/>
      <dgm:t>
        <a:bodyPr/>
        <a:lstStyle/>
        <a:p>
          <a:endParaRPr lang="en-US"/>
        </a:p>
      </dgm:t>
    </dgm:pt>
    <dgm:pt modelId="{DCD6C152-43CE-4CAE-9A8A-841B85C6E77D}" type="sibTrans" cxnId="{CC19119D-B3E2-4986-ABBB-EA4866BF197D}">
      <dgm:prSet/>
      <dgm:spPr/>
      <dgm:t>
        <a:bodyPr/>
        <a:lstStyle/>
        <a:p>
          <a:endParaRPr lang="en-US"/>
        </a:p>
      </dgm:t>
    </dgm:pt>
    <dgm:pt modelId="{34998051-9282-495D-BA45-D11543BD17E7}">
      <dgm:prSet phldrT="[Text]"/>
      <dgm:spPr>
        <a:solidFill>
          <a:schemeClr val="accent5">
            <a:lumMod val="50000"/>
          </a:schemeClr>
        </a:solidFill>
      </dgm:spPr>
      <dgm:t>
        <a:bodyPr/>
        <a:lstStyle/>
        <a:p>
          <a:r>
            <a:rPr lang="en-US" b="1" dirty="0" smtClean="0">
              <a:solidFill>
                <a:srgbClr val="FFC000"/>
              </a:solidFill>
            </a:rPr>
            <a:t>Conviction</a:t>
          </a:r>
          <a:endParaRPr lang="en-US" b="1" dirty="0">
            <a:solidFill>
              <a:srgbClr val="FFC000"/>
            </a:solidFill>
          </a:endParaRPr>
        </a:p>
      </dgm:t>
    </dgm:pt>
    <dgm:pt modelId="{EB35FE9F-D00F-404B-A538-47B0AF6B3817}" type="parTrans" cxnId="{CEBAC738-2020-4555-AEB0-845E5ACC6826}">
      <dgm:prSet/>
      <dgm:spPr/>
      <dgm:t>
        <a:bodyPr/>
        <a:lstStyle/>
        <a:p>
          <a:endParaRPr lang="en-US"/>
        </a:p>
      </dgm:t>
    </dgm:pt>
    <dgm:pt modelId="{4D4D8D1A-1296-48E7-8251-37BE146385DF}" type="sibTrans" cxnId="{CEBAC738-2020-4555-AEB0-845E5ACC6826}">
      <dgm:prSet/>
      <dgm:spPr/>
      <dgm:t>
        <a:bodyPr/>
        <a:lstStyle/>
        <a:p>
          <a:endParaRPr lang="en-US"/>
        </a:p>
      </dgm:t>
    </dgm:pt>
    <dgm:pt modelId="{62A2B097-361D-4693-99B1-180895A7D239}">
      <dgm:prSet phldrT="[Text]"/>
      <dgm:spPr>
        <a:solidFill>
          <a:schemeClr val="accent5">
            <a:lumMod val="50000"/>
          </a:schemeClr>
        </a:solidFill>
      </dgm:spPr>
      <dgm:t>
        <a:bodyPr/>
        <a:lstStyle/>
        <a:p>
          <a:r>
            <a:rPr lang="en-US" b="1" dirty="0" smtClean="0">
              <a:solidFill>
                <a:srgbClr val="FFC000"/>
              </a:solidFill>
            </a:rPr>
            <a:t>Action </a:t>
          </a:r>
          <a:endParaRPr lang="en-US" b="1" dirty="0">
            <a:solidFill>
              <a:srgbClr val="FFC000"/>
            </a:solidFill>
          </a:endParaRPr>
        </a:p>
      </dgm:t>
    </dgm:pt>
    <dgm:pt modelId="{A8B2DA24-B590-4451-991C-0D64220E01E0}" type="parTrans" cxnId="{D1F82A24-09C5-408D-8633-0F9F01612D87}">
      <dgm:prSet/>
      <dgm:spPr/>
      <dgm:t>
        <a:bodyPr/>
        <a:lstStyle/>
        <a:p>
          <a:endParaRPr lang="en-US"/>
        </a:p>
      </dgm:t>
    </dgm:pt>
    <dgm:pt modelId="{E341FC65-94BF-44A5-8F96-77D6AF75135E}" type="sibTrans" cxnId="{D1F82A24-09C5-408D-8633-0F9F01612D87}">
      <dgm:prSet/>
      <dgm:spPr/>
      <dgm:t>
        <a:bodyPr/>
        <a:lstStyle/>
        <a:p>
          <a:endParaRPr lang="en-US"/>
        </a:p>
      </dgm:t>
    </dgm:pt>
    <dgm:pt modelId="{C21D1A7A-8F01-4AF5-942E-B50E45365B93}">
      <dgm:prSet phldrT="[Text]"/>
      <dgm:spPr>
        <a:solidFill>
          <a:schemeClr val="accent5">
            <a:lumMod val="50000"/>
          </a:schemeClr>
        </a:solidFill>
      </dgm:spPr>
      <dgm:t>
        <a:bodyPr/>
        <a:lstStyle/>
        <a:p>
          <a:r>
            <a:rPr lang="en-US" b="1" dirty="0" smtClean="0">
              <a:solidFill>
                <a:srgbClr val="FFC000"/>
              </a:solidFill>
            </a:rPr>
            <a:t>Interest</a:t>
          </a:r>
          <a:endParaRPr lang="en-US" b="1" dirty="0">
            <a:solidFill>
              <a:srgbClr val="FFC000"/>
            </a:solidFill>
          </a:endParaRPr>
        </a:p>
      </dgm:t>
    </dgm:pt>
    <dgm:pt modelId="{EA1201D0-E7F1-44D1-ABA7-155AE5379F7B}" type="parTrans" cxnId="{60700668-0958-48CB-A8EC-7B95BA08EA46}">
      <dgm:prSet/>
      <dgm:spPr/>
      <dgm:t>
        <a:bodyPr/>
        <a:lstStyle/>
        <a:p>
          <a:endParaRPr lang="en-US"/>
        </a:p>
      </dgm:t>
    </dgm:pt>
    <dgm:pt modelId="{A6A08CC5-21F2-46EB-BAB3-0C54ADF19A5D}" type="sibTrans" cxnId="{60700668-0958-48CB-A8EC-7B95BA08EA46}">
      <dgm:prSet/>
      <dgm:spPr/>
      <dgm:t>
        <a:bodyPr/>
        <a:lstStyle/>
        <a:p>
          <a:endParaRPr lang="en-US"/>
        </a:p>
      </dgm:t>
    </dgm:pt>
    <dgm:pt modelId="{2481B0B4-4F66-4C66-BBF3-448657AB28DF}" type="pres">
      <dgm:prSet presAssocID="{E227C2C5-8178-49C0-9437-38B9013E4324}" presName="CompostProcess" presStyleCnt="0">
        <dgm:presLayoutVars>
          <dgm:dir/>
          <dgm:resizeHandles val="exact"/>
        </dgm:presLayoutVars>
      </dgm:prSet>
      <dgm:spPr/>
      <dgm:t>
        <a:bodyPr/>
        <a:lstStyle/>
        <a:p>
          <a:endParaRPr lang="en-US"/>
        </a:p>
      </dgm:t>
    </dgm:pt>
    <dgm:pt modelId="{9D9C03E7-24E4-43A3-8631-F7AF259526BC}" type="pres">
      <dgm:prSet presAssocID="{E227C2C5-8178-49C0-9437-38B9013E4324}" presName="arrow" presStyleLbl="bgShp" presStyleIdx="0" presStyleCnt="1" custScaleX="117647"/>
      <dgm:spPr>
        <a:solidFill>
          <a:schemeClr val="accent6">
            <a:lumMod val="40000"/>
            <a:lumOff val="60000"/>
          </a:schemeClr>
        </a:solidFill>
      </dgm:spPr>
    </dgm:pt>
    <dgm:pt modelId="{2A48E661-A733-4885-89FD-71BC1852D7BA}" type="pres">
      <dgm:prSet presAssocID="{E227C2C5-8178-49C0-9437-38B9013E4324}" presName="linearProcess" presStyleCnt="0"/>
      <dgm:spPr/>
    </dgm:pt>
    <dgm:pt modelId="{A6DB32A1-C0B7-48FA-BAFC-F530B09A66A5}" type="pres">
      <dgm:prSet presAssocID="{89739980-4654-42C9-861F-C7D9DAC4CFF0}" presName="textNode" presStyleLbl="node1" presStyleIdx="0" presStyleCnt="5" custScaleX="55409" custScaleY="84375">
        <dgm:presLayoutVars>
          <dgm:bulletEnabled val="1"/>
        </dgm:presLayoutVars>
      </dgm:prSet>
      <dgm:spPr/>
      <dgm:t>
        <a:bodyPr/>
        <a:lstStyle/>
        <a:p>
          <a:endParaRPr lang="en-US"/>
        </a:p>
      </dgm:t>
    </dgm:pt>
    <dgm:pt modelId="{72BA777D-4B5A-41DF-96CA-E60783EE91B3}" type="pres">
      <dgm:prSet presAssocID="{E7ACB613-0A5D-4A89-93BF-7D6A0A4DB0DB}" presName="sibTrans" presStyleCnt="0"/>
      <dgm:spPr/>
    </dgm:pt>
    <dgm:pt modelId="{AF61BB15-93BE-4828-B9CD-EE594AEEB387}" type="pres">
      <dgm:prSet presAssocID="{C21D1A7A-8F01-4AF5-942E-B50E45365B93}" presName="textNode" presStyleLbl="node1" presStyleIdx="1" presStyleCnt="5" custScaleX="65190" custScaleY="90625" custLinFactNeighborX="-80229" custLinFactNeighborY="3125">
        <dgm:presLayoutVars>
          <dgm:bulletEnabled val="1"/>
        </dgm:presLayoutVars>
      </dgm:prSet>
      <dgm:spPr/>
      <dgm:t>
        <a:bodyPr/>
        <a:lstStyle/>
        <a:p>
          <a:endParaRPr lang="en-US"/>
        </a:p>
      </dgm:t>
    </dgm:pt>
    <dgm:pt modelId="{83ECA573-83C8-4C9C-979C-4797FF359236}" type="pres">
      <dgm:prSet presAssocID="{A6A08CC5-21F2-46EB-BAB3-0C54ADF19A5D}" presName="sibTrans" presStyleCnt="0"/>
      <dgm:spPr/>
    </dgm:pt>
    <dgm:pt modelId="{CAF18D2E-756D-49D5-8B87-22567E5B7AC5}" type="pres">
      <dgm:prSet presAssocID="{9E9EC58A-08D8-42BB-9526-B6F0AB93272A}" presName="textNode" presStyleLbl="node1" presStyleIdx="2" presStyleCnt="5" custScaleX="51983" custScaleY="90625" custLinFactX="-6803" custLinFactNeighborX="-100000" custLinFactNeighborY="3125">
        <dgm:presLayoutVars>
          <dgm:bulletEnabled val="1"/>
        </dgm:presLayoutVars>
      </dgm:prSet>
      <dgm:spPr/>
      <dgm:t>
        <a:bodyPr/>
        <a:lstStyle/>
        <a:p>
          <a:endParaRPr lang="en-US"/>
        </a:p>
      </dgm:t>
    </dgm:pt>
    <dgm:pt modelId="{0BBF906D-0A66-4242-8E12-27F31443CC9B}" type="pres">
      <dgm:prSet presAssocID="{DCD6C152-43CE-4CAE-9A8A-841B85C6E77D}" presName="sibTrans" presStyleCnt="0"/>
      <dgm:spPr/>
    </dgm:pt>
    <dgm:pt modelId="{8EBF34AA-989F-48B1-82D8-6CD74A28F5C3}" type="pres">
      <dgm:prSet presAssocID="{34998051-9282-495D-BA45-D11543BD17E7}" presName="textNode" presStyleLbl="node1" presStyleIdx="3" presStyleCnt="5" custScaleX="79149" custScaleY="90625" custLinFactX="-14527" custLinFactNeighborX="-100000" custLinFactNeighborY="3125">
        <dgm:presLayoutVars>
          <dgm:bulletEnabled val="1"/>
        </dgm:presLayoutVars>
      </dgm:prSet>
      <dgm:spPr/>
      <dgm:t>
        <a:bodyPr/>
        <a:lstStyle/>
        <a:p>
          <a:endParaRPr lang="en-US"/>
        </a:p>
      </dgm:t>
    </dgm:pt>
    <dgm:pt modelId="{4206E05A-8411-4EFE-9C7C-53AC0A0677D1}" type="pres">
      <dgm:prSet presAssocID="{4D4D8D1A-1296-48E7-8251-37BE146385DF}" presName="sibTrans" presStyleCnt="0"/>
      <dgm:spPr/>
    </dgm:pt>
    <dgm:pt modelId="{FAA4D94B-1BEB-400A-A78A-1D3DB7768ABF}" type="pres">
      <dgm:prSet presAssocID="{62A2B097-361D-4693-99B1-180895A7D239}" presName="textNode" presStyleLbl="node1" presStyleIdx="4" presStyleCnt="5" custScaleX="49246" custScaleY="90625" custLinFactX="-22176" custLinFactNeighborX="-100000" custLinFactNeighborY="3125">
        <dgm:presLayoutVars>
          <dgm:bulletEnabled val="1"/>
        </dgm:presLayoutVars>
      </dgm:prSet>
      <dgm:spPr/>
      <dgm:t>
        <a:bodyPr/>
        <a:lstStyle/>
        <a:p>
          <a:endParaRPr lang="en-US"/>
        </a:p>
      </dgm:t>
    </dgm:pt>
  </dgm:ptLst>
  <dgm:cxnLst>
    <dgm:cxn modelId="{C0589468-DEAA-4B54-BB1A-064B304062FE}" type="presOf" srcId="{34998051-9282-495D-BA45-D11543BD17E7}" destId="{8EBF34AA-989F-48B1-82D8-6CD74A28F5C3}" srcOrd="0" destOrd="0" presId="urn:microsoft.com/office/officeart/2005/8/layout/hProcess9"/>
    <dgm:cxn modelId="{CEBAC738-2020-4555-AEB0-845E5ACC6826}" srcId="{E227C2C5-8178-49C0-9437-38B9013E4324}" destId="{34998051-9282-495D-BA45-D11543BD17E7}" srcOrd="3" destOrd="0" parTransId="{EB35FE9F-D00F-404B-A538-47B0AF6B3817}" sibTransId="{4D4D8D1A-1296-48E7-8251-37BE146385DF}"/>
    <dgm:cxn modelId="{D1F82A24-09C5-408D-8633-0F9F01612D87}" srcId="{E227C2C5-8178-49C0-9437-38B9013E4324}" destId="{62A2B097-361D-4693-99B1-180895A7D239}" srcOrd="4" destOrd="0" parTransId="{A8B2DA24-B590-4451-991C-0D64220E01E0}" sibTransId="{E341FC65-94BF-44A5-8F96-77D6AF75135E}"/>
    <dgm:cxn modelId="{576DE986-C70A-4A42-96F9-C1B8D169B53C}" type="presOf" srcId="{E227C2C5-8178-49C0-9437-38B9013E4324}" destId="{2481B0B4-4F66-4C66-BBF3-448657AB28DF}" srcOrd="0" destOrd="0" presId="urn:microsoft.com/office/officeart/2005/8/layout/hProcess9"/>
    <dgm:cxn modelId="{CC19119D-B3E2-4986-ABBB-EA4866BF197D}" srcId="{E227C2C5-8178-49C0-9437-38B9013E4324}" destId="{9E9EC58A-08D8-42BB-9526-B6F0AB93272A}" srcOrd="2" destOrd="0" parTransId="{528A2345-1E75-4BF7-9A29-9B6004EDFF7A}" sibTransId="{DCD6C152-43CE-4CAE-9A8A-841B85C6E77D}"/>
    <dgm:cxn modelId="{AB001B11-DD36-4FFF-B74B-EC9825D763F2}" type="presOf" srcId="{C21D1A7A-8F01-4AF5-942E-B50E45365B93}" destId="{AF61BB15-93BE-4828-B9CD-EE594AEEB387}" srcOrd="0" destOrd="0" presId="urn:microsoft.com/office/officeart/2005/8/layout/hProcess9"/>
    <dgm:cxn modelId="{60700668-0958-48CB-A8EC-7B95BA08EA46}" srcId="{E227C2C5-8178-49C0-9437-38B9013E4324}" destId="{C21D1A7A-8F01-4AF5-942E-B50E45365B93}" srcOrd="1" destOrd="0" parTransId="{EA1201D0-E7F1-44D1-ABA7-155AE5379F7B}" sibTransId="{A6A08CC5-21F2-46EB-BAB3-0C54ADF19A5D}"/>
    <dgm:cxn modelId="{5DF6303A-B760-45BC-9AC7-C9B7C06328EB}" type="presOf" srcId="{89739980-4654-42C9-861F-C7D9DAC4CFF0}" destId="{A6DB32A1-C0B7-48FA-BAFC-F530B09A66A5}" srcOrd="0" destOrd="0" presId="urn:microsoft.com/office/officeart/2005/8/layout/hProcess9"/>
    <dgm:cxn modelId="{090F0C1D-AAE5-46BF-BF14-BC892FA1BB01}" type="presOf" srcId="{62A2B097-361D-4693-99B1-180895A7D239}" destId="{FAA4D94B-1BEB-400A-A78A-1D3DB7768ABF}" srcOrd="0" destOrd="0" presId="urn:microsoft.com/office/officeart/2005/8/layout/hProcess9"/>
    <dgm:cxn modelId="{25A59DCE-1230-4D15-9505-21FDDBE80131}" srcId="{E227C2C5-8178-49C0-9437-38B9013E4324}" destId="{89739980-4654-42C9-861F-C7D9DAC4CFF0}" srcOrd="0" destOrd="0" parTransId="{FFFEB979-D685-47B2-A06B-6CAB7D6C6673}" sibTransId="{E7ACB613-0A5D-4A89-93BF-7D6A0A4DB0DB}"/>
    <dgm:cxn modelId="{2679F0D5-1BFD-408B-88B4-33D2D14F8069}" type="presOf" srcId="{9E9EC58A-08D8-42BB-9526-B6F0AB93272A}" destId="{CAF18D2E-756D-49D5-8B87-22567E5B7AC5}" srcOrd="0" destOrd="0" presId="urn:microsoft.com/office/officeart/2005/8/layout/hProcess9"/>
    <dgm:cxn modelId="{8A987C69-B1D1-40AF-9D85-E0D2BF765EDB}" type="presParOf" srcId="{2481B0B4-4F66-4C66-BBF3-448657AB28DF}" destId="{9D9C03E7-24E4-43A3-8631-F7AF259526BC}" srcOrd="0" destOrd="0" presId="urn:microsoft.com/office/officeart/2005/8/layout/hProcess9"/>
    <dgm:cxn modelId="{7A94EA3A-901E-41EB-9D2A-BA3F1DEC1F39}" type="presParOf" srcId="{2481B0B4-4F66-4C66-BBF3-448657AB28DF}" destId="{2A48E661-A733-4885-89FD-71BC1852D7BA}" srcOrd="1" destOrd="0" presId="urn:microsoft.com/office/officeart/2005/8/layout/hProcess9"/>
    <dgm:cxn modelId="{0D6690FA-8719-4420-9904-8778C8B7BBEA}" type="presParOf" srcId="{2A48E661-A733-4885-89FD-71BC1852D7BA}" destId="{A6DB32A1-C0B7-48FA-BAFC-F530B09A66A5}" srcOrd="0" destOrd="0" presId="urn:microsoft.com/office/officeart/2005/8/layout/hProcess9"/>
    <dgm:cxn modelId="{DBE7D172-4A3F-43A4-88ED-8AAB57C901ED}" type="presParOf" srcId="{2A48E661-A733-4885-89FD-71BC1852D7BA}" destId="{72BA777D-4B5A-41DF-96CA-E60783EE91B3}" srcOrd="1" destOrd="0" presId="urn:microsoft.com/office/officeart/2005/8/layout/hProcess9"/>
    <dgm:cxn modelId="{0C8C17CD-567F-476D-BD13-454A0B0DA3D3}" type="presParOf" srcId="{2A48E661-A733-4885-89FD-71BC1852D7BA}" destId="{AF61BB15-93BE-4828-B9CD-EE594AEEB387}" srcOrd="2" destOrd="0" presId="urn:microsoft.com/office/officeart/2005/8/layout/hProcess9"/>
    <dgm:cxn modelId="{15232371-1044-41BC-89EE-0C77EAA68010}" type="presParOf" srcId="{2A48E661-A733-4885-89FD-71BC1852D7BA}" destId="{83ECA573-83C8-4C9C-979C-4797FF359236}" srcOrd="3" destOrd="0" presId="urn:microsoft.com/office/officeart/2005/8/layout/hProcess9"/>
    <dgm:cxn modelId="{4DB4889E-D680-4B69-B170-E6A82E16B4C6}" type="presParOf" srcId="{2A48E661-A733-4885-89FD-71BC1852D7BA}" destId="{CAF18D2E-756D-49D5-8B87-22567E5B7AC5}" srcOrd="4" destOrd="0" presId="urn:microsoft.com/office/officeart/2005/8/layout/hProcess9"/>
    <dgm:cxn modelId="{DE1EDFFC-68F3-4A60-B1D2-F78829460F2F}" type="presParOf" srcId="{2A48E661-A733-4885-89FD-71BC1852D7BA}" destId="{0BBF906D-0A66-4242-8E12-27F31443CC9B}" srcOrd="5" destOrd="0" presId="urn:microsoft.com/office/officeart/2005/8/layout/hProcess9"/>
    <dgm:cxn modelId="{CF45931F-33D8-4D81-8F33-28B3616C9BFE}" type="presParOf" srcId="{2A48E661-A733-4885-89FD-71BC1852D7BA}" destId="{8EBF34AA-989F-48B1-82D8-6CD74A28F5C3}" srcOrd="6" destOrd="0" presId="urn:microsoft.com/office/officeart/2005/8/layout/hProcess9"/>
    <dgm:cxn modelId="{B80D4F64-E2C6-4406-B7C8-3BE1A6C1F9AC}" type="presParOf" srcId="{2A48E661-A733-4885-89FD-71BC1852D7BA}" destId="{4206E05A-8411-4EFE-9C7C-53AC0A0677D1}" srcOrd="7" destOrd="0" presId="urn:microsoft.com/office/officeart/2005/8/layout/hProcess9"/>
    <dgm:cxn modelId="{07B7A33C-5A75-4467-8F83-7CF92D37A371}" type="presParOf" srcId="{2A48E661-A733-4885-89FD-71BC1852D7BA}" destId="{FAA4D94B-1BEB-400A-A78A-1D3DB7768ABF}"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66726-5430-45AD-BD90-7B43C08AD7B6}">
      <dsp:nvSpPr>
        <dsp:cNvPr id="0" name=""/>
        <dsp:cNvSpPr/>
      </dsp:nvSpPr>
      <dsp:spPr>
        <a:xfrm rot="16200000">
          <a:off x="-1830128" y="2764328"/>
          <a:ext cx="4216254" cy="385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39558" bIns="0" numCol="1" spcCol="1270" anchor="t" anchorCtr="0">
          <a:noAutofit/>
        </a:bodyPr>
        <a:lstStyle/>
        <a:p>
          <a:pPr lvl="0" algn="r" defTabSz="1200150" rtl="1">
            <a:lnSpc>
              <a:spcPct val="90000"/>
            </a:lnSpc>
            <a:spcBef>
              <a:spcPct val="0"/>
            </a:spcBef>
            <a:spcAft>
              <a:spcPct val="35000"/>
            </a:spcAft>
          </a:pPr>
          <a:r>
            <a:rPr lang="en-US" sz="2700" kern="1200" dirty="0" smtClean="0"/>
            <a:t>Survival Items </a:t>
          </a:r>
          <a:endParaRPr lang="x-none" sz="2700" kern="1200" dirty="0"/>
        </a:p>
      </dsp:txBody>
      <dsp:txXfrm>
        <a:off x="-1830128" y="2764328"/>
        <a:ext cx="4216254" cy="385010"/>
      </dsp:txXfrm>
    </dsp:sp>
    <dsp:sp modelId="{661CBC7D-0594-4D35-9752-41F40B51C8D9}">
      <dsp:nvSpPr>
        <dsp:cNvPr id="0" name=""/>
        <dsp:cNvSpPr/>
      </dsp:nvSpPr>
      <dsp:spPr>
        <a:xfrm>
          <a:off x="445188" y="848706"/>
          <a:ext cx="2235570" cy="4216254"/>
        </a:xfrm>
        <a:prstGeom prst="rect">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a:outerShdw blurRad="76200" dist="12700" dir="8100000" sy="-23000" kx="800400" algn="br"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39558" rIns="156464" bIns="156464"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t>Establish your Goals</a:t>
          </a:r>
          <a:endParaRPr lang="x-none" sz="2200" b="1" kern="1200" dirty="0"/>
        </a:p>
        <a:p>
          <a:pPr marL="228600" lvl="1" indent="-228600" algn="l" defTabSz="977900" rtl="0">
            <a:lnSpc>
              <a:spcPct val="90000"/>
            </a:lnSpc>
            <a:spcBef>
              <a:spcPct val="0"/>
            </a:spcBef>
            <a:spcAft>
              <a:spcPct val="15000"/>
            </a:spcAft>
            <a:buChar char="••"/>
          </a:pPr>
          <a:r>
            <a:rPr lang="en-US" sz="2200" kern="1200" dirty="0" smtClean="0"/>
            <a:t>Get the Map of your College</a:t>
          </a:r>
          <a:endParaRPr lang="x-none" sz="2200" b="1" kern="1200" dirty="0"/>
        </a:p>
        <a:p>
          <a:pPr marL="228600" lvl="1" indent="-228600" algn="l" defTabSz="977900" rtl="0">
            <a:lnSpc>
              <a:spcPct val="90000"/>
            </a:lnSpc>
            <a:spcBef>
              <a:spcPct val="0"/>
            </a:spcBef>
            <a:spcAft>
              <a:spcPct val="15000"/>
            </a:spcAft>
            <a:buChar char="••"/>
          </a:pPr>
          <a:r>
            <a:rPr lang="en-US" sz="2200" kern="1200" dirty="0" smtClean="0"/>
            <a:t>Identify the Main Collaborators </a:t>
          </a:r>
          <a:endParaRPr lang="x-none" sz="2200" b="1" kern="1200" dirty="0"/>
        </a:p>
        <a:p>
          <a:pPr marL="228600" lvl="1" indent="-228600" algn="l" defTabSz="977900" rtl="0">
            <a:lnSpc>
              <a:spcPct val="90000"/>
            </a:lnSpc>
            <a:spcBef>
              <a:spcPct val="0"/>
            </a:spcBef>
            <a:spcAft>
              <a:spcPct val="15000"/>
            </a:spcAft>
            <a:buChar char="••"/>
          </a:pPr>
          <a:endParaRPr lang="x-none" sz="2200" b="1" kern="1200" dirty="0"/>
        </a:p>
        <a:p>
          <a:pPr marL="228600" lvl="1" indent="-228600" algn="l" defTabSz="1066800" rtl="0">
            <a:lnSpc>
              <a:spcPct val="90000"/>
            </a:lnSpc>
            <a:spcBef>
              <a:spcPct val="0"/>
            </a:spcBef>
            <a:spcAft>
              <a:spcPct val="15000"/>
            </a:spcAft>
            <a:buChar char="••"/>
          </a:pPr>
          <a:endParaRPr lang="x-none" sz="2400" b="1" kern="1200" dirty="0"/>
        </a:p>
      </dsp:txBody>
      <dsp:txXfrm>
        <a:off x="445188" y="848706"/>
        <a:ext cx="2235570" cy="4216254"/>
      </dsp:txXfrm>
    </dsp:sp>
    <dsp:sp modelId="{03135ED9-CF92-4AFB-B8F0-31AD13903AC5}">
      <dsp:nvSpPr>
        <dsp:cNvPr id="0" name=""/>
        <dsp:cNvSpPr/>
      </dsp:nvSpPr>
      <dsp:spPr>
        <a:xfrm>
          <a:off x="85493" y="340493"/>
          <a:ext cx="770020" cy="770020"/>
        </a:xfrm>
        <a:prstGeom prst="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DC3D4D-136C-4016-B11F-DA8C21950128}">
      <dsp:nvSpPr>
        <dsp:cNvPr id="0" name=""/>
        <dsp:cNvSpPr/>
      </dsp:nvSpPr>
      <dsp:spPr>
        <a:xfrm rot="16200000">
          <a:off x="918096" y="2764328"/>
          <a:ext cx="4216254" cy="385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39558" bIns="0" numCol="1" spcCol="1270" anchor="t" anchorCtr="0">
          <a:noAutofit/>
        </a:bodyPr>
        <a:lstStyle/>
        <a:p>
          <a:pPr lvl="0" algn="r" defTabSz="1200150" rtl="1">
            <a:lnSpc>
              <a:spcPct val="90000"/>
            </a:lnSpc>
            <a:spcBef>
              <a:spcPct val="0"/>
            </a:spcBef>
            <a:spcAft>
              <a:spcPct val="35000"/>
            </a:spcAft>
          </a:pPr>
          <a:r>
            <a:rPr lang="en-US" sz="2700" kern="1200" noProof="0" dirty="0" smtClean="0"/>
            <a:t>Souvenirs </a:t>
          </a:r>
          <a:endParaRPr lang="x-none" sz="2700" kern="1200" dirty="0"/>
        </a:p>
      </dsp:txBody>
      <dsp:txXfrm>
        <a:off x="918096" y="2764328"/>
        <a:ext cx="4216254" cy="385010"/>
      </dsp:txXfrm>
    </dsp:sp>
    <dsp:sp modelId="{4E60BEE9-5DCE-44AC-96F0-55080AD29EF2}">
      <dsp:nvSpPr>
        <dsp:cNvPr id="0" name=""/>
        <dsp:cNvSpPr/>
      </dsp:nvSpPr>
      <dsp:spPr>
        <a:xfrm>
          <a:off x="3254550" y="848706"/>
          <a:ext cx="2252216" cy="4216254"/>
        </a:xfrm>
        <a:prstGeom prst="rect">
          <a:avLst/>
        </a:prstGeom>
        <a:solidFill>
          <a:schemeClr val="accent6">
            <a:shade val="50000"/>
            <a:hueOff val="-307796"/>
            <a:satOff val="20520"/>
            <a:lumOff val="26790"/>
            <a:alphaOff val="0"/>
          </a:schemeClr>
        </a:solidFill>
        <a:ln w="25400" cap="flat" cmpd="sng" algn="ctr">
          <a:solidFill>
            <a:schemeClr val="accent6">
              <a:lumMod val="60000"/>
              <a:lumOff val="40000"/>
            </a:schemeClr>
          </a:solidFill>
          <a:prstDash val="solid"/>
        </a:ln>
        <a:effectLst>
          <a:outerShdw blurRad="76200" dist="12700" dir="8100000" sy="-23000" kx="800400" algn="br"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39558" rIns="156464" bIns="156464" numCol="1" spcCol="1270" anchor="t" anchorCtr="0">
          <a:noAutofit/>
        </a:bodyPr>
        <a:lstStyle/>
        <a:p>
          <a:pPr marL="228600" lvl="1" indent="-228600" algn="l" defTabSz="977900" rtl="0">
            <a:lnSpc>
              <a:spcPct val="90000"/>
            </a:lnSpc>
            <a:spcBef>
              <a:spcPct val="0"/>
            </a:spcBef>
            <a:spcAft>
              <a:spcPct val="15000"/>
            </a:spcAft>
            <a:buChar char="••"/>
          </a:pPr>
          <a:endParaRPr lang="x-none" sz="2200" kern="1200" dirty="0"/>
        </a:p>
        <a:p>
          <a:pPr marL="228600" lvl="1" indent="-228600" algn="l" defTabSz="977900" rtl="0">
            <a:lnSpc>
              <a:spcPct val="90000"/>
            </a:lnSpc>
            <a:spcBef>
              <a:spcPct val="0"/>
            </a:spcBef>
            <a:spcAft>
              <a:spcPct val="15000"/>
            </a:spcAft>
            <a:buChar char="••"/>
          </a:pPr>
          <a:r>
            <a:rPr lang="en-US" sz="2200" kern="1200" dirty="0" smtClean="0"/>
            <a:t>Locate Targets</a:t>
          </a:r>
          <a:endParaRPr lang="x-none" sz="2200" kern="1200" dirty="0"/>
        </a:p>
        <a:p>
          <a:pPr marL="228600" lvl="1" indent="-228600" algn="l" defTabSz="977900" rtl="0">
            <a:lnSpc>
              <a:spcPct val="90000"/>
            </a:lnSpc>
            <a:spcBef>
              <a:spcPct val="0"/>
            </a:spcBef>
            <a:spcAft>
              <a:spcPct val="15000"/>
            </a:spcAft>
            <a:buChar char="••"/>
          </a:pPr>
          <a:r>
            <a:rPr lang="en-US" sz="2200" kern="1200" dirty="0" smtClean="0"/>
            <a:t>Direction: </a:t>
          </a:r>
          <a:r>
            <a:rPr lang="en-US" sz="2400" kern="1200" dirty="0" smtClean="0"/>
            <a:t/>
          </a:r>
          <a:br>
            <a:rPr lang="en-US" sz="2400" kern="1200" dirty="0" smtClean="0"/>
          </a:br>
          <a:endParaRPr lang="x-none" sz="2400" kern="1200" dirty="0"/>
        </a:p>
      </dsp:txBody>
      <dsp:txXfrm>
        <a:off x="3254550" y="848706"/>
        <a:ext cx="2252216" cy="4216254"/>
      </dsp:txXfrm>
    </dsp:sp>
    <dsp:sp modelId="{41097C59-799A-4D96-B2E0-BB3B591504BD}">
      <dsp:nvSpPr>
        <dsp:cNvPr id="0" name=""/>
        <dsp:cNvSpPr/>
      </dsp:nvSpPr>
      <dsp:spPr>
        <a:xfrm>
          <a:off x="3024656" y="305534"/>
          <a:ext cx="770020" cy="770020"/>
        </a:xfrm>
        <a:prstGeom prst="rect">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205247-899F-4E03-BE6E-4FB85D5DD620}">
      <dsp:nvSpPr>
        <dsp:cNvPr id="0" name=""/>
        <dsp:cNvSpPr/>
      </dsp:nvSpPr>
      <dsp:spPr>
        <a:xfrm rot="16200000">
          <a:off x="3813695" y="2820446"/>
          <a:ext cx="4216254" cy="385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39558" bIns="0" numCol="1" spcCol="1270" anchor="t" anchorCtr="0">
          <a:noAutofit/>
        </a:bodyPr>
        <a:lstStyle/>
        <a:p>
          <a:pPr lvl="0" algn="r" defTabSz="1200150" rtl="1">
            <a:lnSpc>
              <a:spcPct val="90000"/>
            </a:lnSpc>
            <a:spcBef>
              <a:spcPct val="0"/>
            </a:spcBef>
            <a:spcAft>
              <a:spcPct val="35000"/>
            </a:spcAft>
          </a:pPr>
          <a:r>
            <a:rPr lang="en-US" sz="2700" kern="1200" dirty="0" smtClean="0"/>
            <a:t>Carry-On Items </a:t>
          </a:r>
          <a:endParaRPr lang="x-none" sz="2700" kern="1200" dirty="0"/>
        </a:p>
      </dsp:txBody>
      <dsp:txXfrm>
        <a:off x="3813695" y="2820446"/>
        <a:ext cx="4216254" cy="385010"/>
      </dsp:txXfrm>
    </dsp:sp>
    <dsp:sp modelId="{5CEE49BC-A355-47B0-9621-A83D1FDEB89C}">
      <dsp:nvSpPr>
        <dsp:cNvPr id="0" name=""/>
        <dsp:cNvSpPr/>
      </dsp:nvSpPr>
      <dsp:spPr>
        <a:xfrm>
          <a:off x="6122011" y="848706"/>
          <a:ext cx="2436493" cy="4216254"/>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a:outerShdw blurRad="76200" dist="12700" dir="8100000" sy="-23000" kx="800400" algn="br"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339558" rIns="156464" bIns="156464" numCol="1" spcCol="1270" anchor="t" anchorCtr="0">
          <a:noAutofit/>
        </a:bodyPr>
        <a:lstStyle/>
        <a:p>
          <a:pPr marL="228600" lvl="1" indent="-228600" algn="l" defTabSz="977900" rtl="0">
            <a:lnSpc>
              <a:spcPct val="90000"/>
            </a:lnSpc>
            <a:spcBef>
              <a:spcPct val="0"/>
            </a:spcBef>
            <a:spcAft>
              <a:spcPct val="15000"/>
            </a:spcAft>
            <a:buChar char="••"/>
          </a:pPr>
          <a:r>
            <a:rPr lang="en-US" sz="2200" b="0" kern="1200" dirty="0" smtClean="0"/>
            <a:t>Send Mass        Email about Upcoming ACE Cohorts </a:t>
          </a:r>
          <a:endParaRPr lang="x-none" sz="2200" b="0" kern="1200" dirty="0"/>
        </a:p>
        <a:p>
          <a:pPr marL="228600" lvl="1" indent="-228600" algn="l" defTabSz="977900" rtl="0">
            <a:lnSpc>
              <a:spcPct val="90000"/>
            </a:lnSpc>
            <a:spcBef>
              <a:spcPct val="0"/>
            </a:spcBef>
            <a:spcAft>
              <a:spcPct val="15000"/>
            </a:spcAft>
            <a:buChar char="••"/>
          </a:pPr>
          <a:r>
            <a:rPr lang="en-US" sz="2200" b="0" kern="1200" dirty="0" smtClean="0"/>
            <a:t>Send Video Link</a:t>
          </a:r>
          <a:endParaRPr lang="x-none" sz="2200" b="0" kern="1200" dirty="0"/>
        </a:p>
        <a:p>
          <a:pPr marL="228600" lvl="1" indent="-228600" algn="l" defTabSz="977900" rtl="0">
            <a:lnSpc>
              <a:spcPct val="90000"/>
            </a:lnSpc>
            <a:spcBef>
              <a:spcPct val="0"/>
            </a:spcBef>
            <a:spcAft>
              <a:spcPct val="15000"/>
            </a:spcAft>
            <a:buChar char="••"/>
          </a:pPr>
          <a:r>
            <a:rPr lang="en-US" sz="2200" b="0" kern="1200" dirty="0" smtClean="0"/>
            <a:t>Develop Marketing Templates (web, brochure, flyers)</a:t>
          </a:r>
          <a:endParaRPr lang="x-none" sz="2200" b="0" kern="1200" dirty="0"/>
        </a:p>
      </dsp:txBody>
      <dsp:txXfrm>
        <a:off x="6122011" y="848706"/>
        <a:ext cx="2436493" cy="4216254"/>
      </dsp:txXfrm>
    </dsp:sp>
    <dsp:sp modelId="{E2F00B84-4A28-4B17-A96C-199D7D67E657}">
      <dsp:nvSpPr>
        <dsp:cNvPr id="0" name=""/>
        <dsp:cNvSpPr/>
      </dsp:nvSpPr>
      <dsp:spPr>
        <a:xfrm>
          <a:off x="5996368" y="340493"/>
          <a:ext cx="770020" cy="770020"/>
        </a:xfrm>
        <a:prstGeom prst="rect">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1C0F55-C596-4A84-A680-F3E77A3A270A}">
      <dsp:nvSpPr>
        <dsp:cNvPr id="0" name=""/>
        <dsp:cNvSpPr/>
      </dsp:nvSpPr>
      <dsp:spPr>
        <a:xfrm>
          <a:off x="71352" y="0"/>
          <a:ext cx="6792411" cy="2266957"/>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pPr>
          <a:r>
            <a:rPr lang="en-US" sz="1800" u="sng" kern="1200" dirty="0" smtClean="0"/>
            <a:t>In-reach:</a:t>
          </a:r>
          <a:r>
            <a:rPr lang="en-US" sz="1800" u="none" kern="1200" dirty="0" smtClean="0"/>
            <a:t> Working </a:t>
          </a:r>
          <a:r>
            <a:rPr lang="en-US" sz="1800" kern="1200" dirty="0" smtClean="0"/>
            <a:t>with the resources at hand within the college allows for recruitment that helps to build program awareness with the college community while also providing information that can be passed on to students from any of the college’s entry points.</a:t>
          </a:r>
          <a:endParaRPr lang="en-US" sz="1800" b="1" kern="1200" dirty="0" smtClean="0"/>
        </a:p>
      </dsp:txBody>
      <dsp:txXfrm>
        <a:off x="137749" y="66397"/>
        <a:ext cx="3531294" cy="2134163"/>
      </dsp:txXfrm>
    </dsp:sp>
    <dsp:sp modelId="{91B0DDBC-48C1-4071-88E5-57BEFBE67FBF}">
      <dsp:nvSpPr>
        <dsp:cNvPr id="0" name=""/>
        <dsp:cNvSpPr/>
      </dsp:nvSpPr>
      <dsp:spPr>
        <a:xfrm>
          <a:off x="1187372" y="2800392"/>
          <a:ext cx="6464553" cy="2152614"/>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u="sng" kern="1200" dirty="0" smtClean="0"/>
            <a:t>Outreach: </a:t>
          </a:r>
          <a:r>
            <a:rPr lang="en-US" sz="1800" kern="1200" dirty="0" smtClean="0"/>
            <a:t>Is used when the college is actively seeking to grow the numbers of enrollees into the college from pools of students who have yet to enroll, where recruitment efforts must bring students to the school from the outside.   </a:t>
          </a:r>
          <a:endParaRPr lang="en-US" sz="1800" kern="1200" dirty="0"/>
        </a:p>
      </dsp:txBody>
      <dsp:txXfrm>
        <a:off x="1250420" y="2863440"/>
        <a:ext cx="3212771" cy="2026518"/>
      </dsp:txXfrm>
    </dsp:sp>
    <dsp:sp modelId="{6F1D71EC-F9CA-4340-9CC7-E964529A1069}">
      <dsp:nvSpPr>
        <dsp:cNvPr id="0" name=""/>
        <dsp:cNvSpPr/>
      </dsp:nvSpPr>
      <dsp:spPr>
        <a:xfrm>
          <a:off x="5339758" y="1066807"/>
          <a:ext cx="1968817" cy="19688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782742" y="1066807"/>
        <a:ext cx="1082849" cy="14815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23718-99B4-41EB-A261-4D64E51E1013}">
      <dsp:nvSpPr>
        <dsp:cNvPr id="0" name=""/>
        <dsp:cNvSpPr/>
      </dsp:nvSpPr>
      <dsp:spPr>
        <a:xfrm rot="10800000">
          <a:off x="1354880" y="95259"/>
          <a:ext cx="4053840" cy="1168657"/>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346" tIns="125730" rIns="234696" bIns="125730" numCol="1" spcCol="1270" anchor="ctr" anchorCtr="0">
          <a:noAutofit/>
        </a:bodyPr>
        <a:lstStyle/>
        <a:p>
          <a:pPr lvl="0" algn="ctr" defTabSz="1466850">
            <a:lnSpc>
              <a:spcPct val="90000"/>
            </a:lnSpc>
            <a:spcBef>
              <a:spcPct val="0"/>
            </a:spcBef>
            <a:spcAft>
              <a:spcPct val="35000"/>
            </a:spcAft>
          </a:pPr>
          <a:r>
            <a:rPr lang="en-US" sz="3300" kern="1200" dirty="0" smtClean="0"/>
            <a:t>Application</a:t>
          </a:r>
          <a:endParaRPr lang="en-US" sz="3300" kern="1200" dirty="0"/>
        </a:p>
      </dsp:txBody>
      <dsp:txXfrm rot="10800000">
        <a:off x="1647044" y="95259"/>
        <a:ext cx="3761676" cy="1168657"/>
      </dsp:txXfrm>
    </dsp:sp>
    <dsp:sp modelId="{4679AA02-DCE5-4C62-8E36-E2C2AAEC3728}">
      <dsp:nvSpPr>
        <dsp:cNvPr id="0" name=""/>
        <dsp:cNvSpPr/>
      </dsp:nvSpPr>
      <dsp:spPr>
        <a:xfrm>
          <a:off x="687279" y="1124"/>
          <a:ext cx="1335203" cy="1356928"/>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4F5E97-E110-45A8-AD6F-31AE0CAB1369}">
      <dsp:nvSpPr>
        <dsp:cNvPr id="0" name=""/>
        <dsp:cNvSpPr/>
      </dsp:nvSpPr>
      <dsp:spPr>
        <a:xfrm rot="10800000">
          <a:off x="1371619" y="1447803"/>
          <a:ext cx="4053840" cy="1168657"/>
        </a:xfrm>
        <a:prstGeom prst="homePlate">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346" tIns="125730" rIns="234696" bIns="125730" numCol="1" spcCol="1270" anchor="ctr" anchorCtr="0">
          <a:noAutofit/>
        </a:bodyPr>
        <a:lstStyle/>
        <a:p>
          <a:pPr lvl="0" algn="ctr" defTabSz="1466850">
            <a:lnSpc>
              <a:spcPct val="90000"/>
            </a:lnSpc>
            <a:spcBef>
              <a:spcPct val="0"/>
            </a:spcBef>
            <a:spcAft>
              <a:spcPct val="35000"/>
            </a:spcAft>
          </a:pPr>
          <a:r>
            <a:rPr lang="en-US" sz="3300" kern="1200" dirty="0" smtClean="0"/>
            <a:t>Release</a:t>
          </a:r>
          <a:endParaRPr lang="en-US" sz="3300" kern="1200" dirty="0"/>
        </a:p>
      </dsp:txBody>
      <dsp:txXfrm rot="10800000">
        <a:off x="1663783" y="1447803"/>
        <a:ext cx="3761676" cy="1168657"/>
      </dsp:txXfrm>
    </dsp:sp>
    <dsp:sp modelId="{769E2403-7D39-4574-A5BB-5E767AE8DDCE}">
      <dsp:nvSpPr>
        <dsp:cNvPr id="0" name=""/>
        <dsp:cNvSpPr/>
      </dsp:nvSpPr>
      <dsp:spPr>
        <a:xfrm>
          <a:off x="685803" y="1523999"/>
          <a:ext cx="1168657" cy="1168657"/>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4E57A8-AC2F-4469-B3E8-D31AD0CA4886}">
      <dsp:nvSpPr>
        <dsp:cNvPr id="0" name=""/>
        <dsp:cNvSpPr/>
      </dsp:nvSpPr>
      <dsp:spPr>
        <a:xfrm rot="10800000">
          <a:off x="1371619" y="2971800"/>
          <a:ext cx="4053840" cy="1168657"/>
        </a:xfrm>
        <a:prstGeom prst="homePlate">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346" tIns="125730" rIns="234696" bIns="125730" numCol="1" spcCol="1270" anchor="ctr" anchorCtr="0">
          <a:noAutofit/>
        </a:bodyPr>
        <a:lstStyle/>
        <a:p>
          <a:pPr lvl="0" algn="ctr" defTabSz="1466850">
            <a:lnSpc>
              <a:spcPct val="90000"/>
            </a:lnSpc>
            <a:spcBef>
              <a:spcPct val="0"/>
            </a:spcBef>
            <a:spcAft>
              <a:spcPct val="35000"/>
            </a:spcAft>
          </a:pPr>
          <a:r>
            <a:rPr lang="en-US" sz="3300" kern="1200" dirty="0" smtClean="0"/>
            <a:t>Working Style Assessments </a:t>
          </a:r>
          <a:endParaRPr lang="en-US" sz="3300" kern="1200" dirty="0"/>
        </a:p>
      </dsp:txBody>
      <dsp:txXfrm rot="10800000">
        <a:off x="1663783" y="2971800"/>
        <a:ext cx="3761676" cy="1168657"/>
      </dsp:txXfrm>
    </dsp:sp>
    <dsp:sp modelId="{4A097D38-5308-4795-A462-75AB95C64F7C}">
      <dsp:nvSpPr>
        <dsp:cNvPr id="0" name=""/>
        <dsp:cNvSpPr/>
      </dsp:nvSpPr>
      <dsp:spPr>
        <a:xfrm>
          <a:off x="685803" y="2895603"/>
          <a:ext cx="1168657" cy="1168657"/>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C03E7-24E4-43A3-8631-F7AF259526BC}">
      <dsp:nvSpPr>
        <dsp:cNvPr id="0" name=""/>
        <dsp:cNvSpPr/>
      </dsp:nvSpPr>
      <dsp:spPr>
        <a:xfrm>
          <a:off x="2" y="0"/>
          <a:ext cx="8610595" cy="4470400"/>
        </a:xfrm>
        <a:prstGeom prst="rightArrow">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dsp:style>
    </dsp:sp>
    <dsp:sp modelId="{A6DB32A1-C0B7-48FA-BAFC-F530B09A66A5}">
      <dsp:nvSpPr>
        <dsp:cNvPr id="0" name=""/>
        <dsp:cNvSpPr/>
      </dsp:nvSpPr>
      <dsp:spPr>
        <a:xfrm>
          <a:off x="1950" y="1480820"/>
          <a:ext cx="1394972" cy="150876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FFC000"/>
              </a:solidFill>
            </a:rPr>
            <a:t>Attention</a:t>
          </a:r>
          <a:endParaRPr lang="en-US" sz="2100" b="1" kern="1200" dirty="0">
            <a:solidFill>
              <a:srgbClr val="FFC000"/>
            </a:solidFill>
          </a:endParaRPr>
        </a:p>
      </dsp:txBody>
      <dsp:txXfrm>
        <a:off x="70047" y="1548917"/>
        <a:ext cx="1258778" cy="1372566"/>
      </dsp:txXfrm>
    </dsp:sp>
    <dsp:sp modelId="{AF61BB15-93BE-4828-B9CD-EE594AEEB387}">
      <dsp:nvSpPr>
        <dsp:cNvPr id="0" name=""/>
        <dsp:cNvSpPr/>
      </dsp:nvSpPr>
      <dsp:spPr>
        <a:xfrm>
          <a:off x="1447799" y="1480819"/>
          <a:ext cx="1641217" cy="162052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FFC000"/>
              </a:solidFill>
            </a:rPr>
            <a:t>Interest</a:t>
          </a:r>
          <a:endParaRPr lang="en-US" sz="2100" b="1" kern="1200" dirty="0">
            <a:solidFill>
              <a:srgbClr val="FFC000"/>
            </a:solidFill>
          </a:endParaRPr>
        </a:p>
      </dsp:txBody>
      <dsp:txXfrm>
        <a:off x="1526906" y="1559926"/>
        <a:ext cx="1483003" cy="1462306"/>
      </dsp:txXfrm>
    </dsp:sp>
    <dsp:sp modelId="{CAF18D2E-756D-49D5-8B87-22567E5B7AC5}">
      <dsp:nvSpPr>
        <dsp:cNvPr id="0" name=""/>
        <dsp:cNvSpPr/>
      </dsp:nvSpPr>
      <dsp:spPr>
        <a:xfrm>
          <a:off x="3124200" y="1480819"/>
          <a:ext cx="1308719" cy="162052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FFC000"/>
              </a:solidFill>
            </a:rPr>
            <a:t>Desire</a:t>
          </a:r>
          <a:endParaRPr lang="en-US" sz="2100" b="1" kern="1200" dirty="0">
            <a:solidFill>
              <a:srgbClr val="FFC000"/>
            </a:solidFill>
          </a:endParaRPr>
        </a:p>
      </dsp:txBody>
      <dsp:txXfrm>
        <a:off x="3188086" y="1544705"/>
        <a:ext cx="1180947" cy="1492748"/>
      </dsp:txXfrm>
    </dsp:sp>
    <dsp:sp modelId="{8EBF34AA-989F-48B1-82D8-6CD74A28F5C3}">
      <dsp:nvSpPr>
        <dsp:cNvPr id="0" name=""/>
        <dsp:cNvSpPr/>
      </dsp:nvSpPr>
      <dsp:spPr>
        <a:xfrm>
          <a:off x="4495793" y="1480819"/>
          <a:ext cx="1992648" cy="162052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FFC000"/>
              </a:solidFill>
            </a:rPr>
            <a:t>Conviction</a:t>
          </a:r>
          <a:endParaRPr lang="en-US" sz="2100" b="1" kern="1200" dirty="0">
            <a:solidFill>
              <a:srgbClr val="FFC000"/>
            </a:solidFill>
          </a:endParaRPr>
        </a:p>
      </dsp:txBody>
      <dsp:txXfrm>
        <a:off x="4574900" y="1559926"/>
        <a:ext cx="1834434" cy="1462306"/>
      </dsp:txXfrm>
    </dsp:sp>
    <dsp:sp modelId="{FAA4D94B-1BEB-400A-A78A-1D3DB7768ABF}">
      <dsp:nvSpPr>
        <dsp:cNvPr id="0" name=""/>
        <dsp:cNvSpPr/>
      </dsp:nvSpPr>
      <dsp:spPr>
        <a:xfrm>
          <a:off x="6553203" y="1480819"/>
          <a:ext cx="1239813" cy="162052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FFC000"/>
              </a:solidFill>
            </a:rPr>
            <a:t>Action </a:t>
          </a:r>
          <a:endParaRPr lang="en-US" sz="2100" b="1" kern="1200" dirty="0">
            <a:solidFill>
              <a:srgbClr val="FFC000"/>
            </a:solidFill>
          </a:endParaRPr>
        </a:p>
      </dsp:txBody>
      <dsp:txXfrm>
        <a:off x="6613726" y="1541342"/>
        <a:ext cx="1118767" cy="1499474"/>
      </dsp:txXfrm>
    </dsp:sp>
  </dsp:spTree>
</dsp:drawing>
</file>

<file path=ppt/diagrams/layout1.xml><?xml version="1.0" encoding="utf-8"?>
<dgm:layoutDef xmlns:dgm="http://schemas.openxmlformats.org/drawingml/2006/diagram" xmlns:a="http://schemas.openxmlformats.org/drawingml/2006/main" uniqueId="urn:microsoft.com/office/officeart/2005/8/layout/hList2#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x-none"/>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smtClean="0">
                <a:latin typeface="+mn-lt"/>
                <a:cs typeface="+mn-cs"/>
              </a:defRPr>
            </a:lvl1pPr>
          </a:lstStyle>
          <a:p>
            <a:pPr>
              <a:defRPr/>
            </a:pPr>
            <a:fld id="{9180547A-8635-48F7-A3BB-89AA3EE9A561}" type="datetimeFigureOut">
              <a:rPr lang="x-none"/>
              <a:pPr>
                <a:defRPr/>
              </a:pPr>
              <a:t>10/4/12</a:t>
            </a:fld>
            <a:endParaRPr lang="x-none"/>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x-none"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x-none" noProof="0" smtClean="0"/>
              <a:t>انقر لتحرير أنماط النص الرئيسي</a:t>
            </a:r>
          </a:p>
          <a:p>
            <a:pPr lvl="1"/>
            <a:r>
              <a:rPr lang="x-none" noProof="0" smtClean="0"/>
              <a:t>المستوى الثاني</a:t>
            </a:r>
          </a:p>
          <a:p>
            <a:pPr lvl="2"/>
            <a:r>
              <a:rPr lang="x-none" noProof="0" smtClean="0"/>
              <a:t>المستوى الثالث</a:t>
            </a:r>
          </a:p>
          <a:p>
            <a:pPr lvl="3"/>
            <a:r>
              <a:rPr lang="x-none" noProof="0" smtClean="0"/>
              <a:t>المستوى الرابع</a:t>
            </a:r>
          </a:p>
          <a:p>
            <a:pPr lvl="4"/>
            <a:r>
              <a:rPr lang="x-none" noProof="0" smtClean="0"/>
              <a:t>المستوى الخامس</a:t>
            </a:r>
            <a:endParaRPr lang="x-none"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x-non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smtClean="0">
                <a:latin typeface="+mn-lt"/>
                <a:cs typeface="+mn-cs"/>
              </a:defRPr>
            </a:lvl1pPr>
          </a:lstStyle>
          <a:p>
            <a:pPr>
              <a:defRPr/>
            </a:pPr>
            <a:fld id="{E71DF80C-2275-43B2-827F-6BA47EA170B4}" type="slidenum">
              <a:rPr lang="x-none"/>
              <a:pPr>
                <a:defRPr/>
              </a:pPr>
              <a:t>‹#›</a:t>
            </a:fld>
            <a:endParaRPr lang="x-none"/>
          </a:p>
        </p:txBody>
      </p:sp>
    </p:spTree>
    <p:extLst>
      <p:ext uri="{BB962C8B-B14F-4D97-AF65-F5344CB8AC3E}">
        <p14:creationId xmlns:p14="http://schemas.microsoft.com/office/powerpoint/2010/main" val="1596074465"/>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lgn="l">
              <a:spcBef>
                <a:spcPct val="0"/>
              </a:spcBef>
            </a:pPr>
            <a:r>
              <a:rPr lang="en-US" dirty="0" smtClean="0">
                <a:cs typeface="Arial" charset="0"/>
              </a:rPr>
              <a:t>Come along with us to learn more about the exciting world of</a:t>
            </a:r>
            <a:r>
              <a:rPr lang="en-US" baseline="0" dirty="0" smtClean="0">
                <a:cs typeface="Arial" charset="0"/>
              </a:rPr>
              <a:t> the ACE Program!</a:t>
            </a:r>
            <a:endParaRPr lang="en-US" dirty="0" smtClean="0">
              <a:cs typeface="Arial" charset="0"/>
            </a:endParaRPr>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F2776F-5199-4199-8990-A82976123CD1}" type="slidenum">
              <a:rPr lang="x-none">
                <a:solidFill>
                  <a:prstClr val="black"/>
                </a:solidFill>
                <a:latin typeface="Calibri"/>
              </a:rPr>
              <a:pPr/>
              <a:t>1</a:t>
            </a:fld>
            <a:endParaRPr lang="x-none">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4339"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marL="228600" indent="-228600" algn="l">
              <a:spcBef>
                <a:spcPct val="0"/>
              </a:spcBef>
              <a:buAutoNum type="arabicParenR"/>
            </a:pPr>
            <a:r>
              <a:rPr lang="en-US" baseline="0" dirty="0" smtClean="0"/>
              <a:t>Survival Items are essentials that you will need as you move forward in building your recruitment system.</a:t>
            </a:r>
          </a:p>
          <a:p>
            <a:pPr marL="228600" indent="-228600" algn="l">
              <a:spcBef>
                <a:spcPct val="0"/>
              </a:spcBef>
              <a:buAutoNum type="arabicParenR"/>
            </a:pPr>
            <a:r>
              <a:rPr lang="en-US" noProof="0" dirty="0" smtClean="0"/>
              <a:t>Souvenirs are methods</a:t>
            </a:r>
            <a:r>
              <a:rPr lang="en-US" baseline="0" noProof="0" dirty="0" smtClean="0"/>
              <a:t> used to enhance recruitment but can take more time to develop.</a:t>
            </a:r>
          </a:p>
          <a:p>
            <a:pPr marL="228600" indent="-228600" algn="l">
              <a:spcBef>
                <a:spcPct val="0"/>
              </a:spcBef>
              <a:buAutoNum type="arabicParenR"/>
            </a:pPr>
            <a:r>
              <a:rPr lang="en-US" baseline="0" noProof="0" dirty="0" smtClean="0"/>
              <a:t>Carry-On Items are tools and tasks that should be used right away because they support the development of </a:t>
            </a:r>
            <a:r>
              <a:rPr lang="en-US" baseline="0" noProof="0" dirty="0" err="1" smtClean="0"/>
              <a:t>awarenss</a:t>
            </a:r>
            <a:r>
              <a:rPr lang="en-US" baseline="0" noProof="0" dirty="0" smtClean="0"/>
              <a:t> and can be disseminated to large groups of people.</a:t>
            </a:r>
            <a:endParaRPr lang="en-US" noProof="0" dirty="0" smtClean="0"/>
          </a:p>
        </p:txBody>
      </p:sp>
      <p:sp>
        <p:nvSpPr>
          <p:cNvPr id="14340"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B00207-383E-4E02-B4FE-C416A905AA44}" type="slidenum">
              <a:rPr lang="x-none"/>
              <a:pPr fontAlgn="base">
                <a:spcBef>
                  <a:spcPct val="0"/>
                </a:spcBef>
                <a:spcAft>
                  <a:spcPct val="0"/>
                </a:spcAft>
              </a:pPr>
              <a:t>2</a:t>
            </a:fld>
            <a:endParaRPr 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536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1" eaLnBrk="1" fontAlgn="base" latinLnBrk="0" hangingPunct="1">
              <a:lnSpc>
                <a:spcPct val="100000"/>
              </a:lnSpc>
              <a:spcBef>
                <a:spcPct val="0"/>
              </a:spcBef>
              <a:spcAft>
                <a:spcPct val="0"/>
              </a:spcAft>
              <a:buClrTx/>
              <a:buSzTx/>
              <a:buFontTx/>
              <a:buAutoNum type="arabicParenR"/>
              <a:tabLst/>
              <a:defRPr/>
            </a:pPr>
            <a:r>
              <a:rPr lang="en-US" dirty="0" smtClean="0">
                <a:cs typeface="Arial" charset="0"/>
              </a:rPr>
              <a:t>The Travel Tips provide a quick check-list for those who</a:t>
            </a:r>
            <a:r>
              <a:rPr lang="en-US" baseline="0" dirty="0" smtClean="0">
                <a:cs typeface="Arial" charset="0"/>
              </a:rPr>
              <a:t> want to start fast and get some key components of their recruitment started. </a:t>
            </a:r>
          </a:p>
          <a:p>
            <a:pPr marL="228600" marR="0" indent="-228600" algn="r" defTabSz="914400" rtl="1" eaLnBrk="1" fontAlgn="base" latinLnBrk="0" hangingPunct="1">
              <a:lnSpc>
                <a:spcPct val="100000"/>
              </a:lnSpc>
              <a:spcBef>
                <a:spcPct val="0"/>
              </a:spcBef>
              <a:spcAft>
                <a:spcPct val="0"/>
              </a:spcAft>
              <a:buClrTx/>
              <a:buSzTx/>
              <a:buFontTx/>
              <a:buAutoNum type="arabicParenR"/>
              <a:tabLst/>
              <a:defRPr/>
            </a:pPr>
            <a:endParaRPr lang="en-US" dirty="0" smtClean="0">
              <a:cs typeface="Arial" charset="0"/>
            </a:endParaRPr>
          </a:p>
        </p:txBody>
      </p:sp>
      <p:sp>
        <p:nvSpPr>
          <p:cNvPr id="1536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FB1D2A-A124-4426-94B0-3CFCC9074862}" type="slidenum">
              <a:rPr lang="x-none"/>
              <a:pPr fontAlgn="base">
                <a:spcBef>
                  <a:spcPct val="0"/>
                </a:spcBef>
                <a:spcAft>
                  <a:spcPct val="0"/>
                </a:spcAft>
              </a:pPr>
              <a:t>3</a:t>
            </a:fld>
            <a:endParaRPr 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lgn="l">
              <a:spcBef>
                <a:spcPct val="0"/>
              </a:spcBef>
              <a:buAutoNum type="arabicParenR"/>
            </a:pPr>
            <a:r>
              <a:rPr lang="en-US" sz="1200" dirty="0" smtClean="0"/>
              <a:t>This can be</a:t>
            </a:r>
            <a:r>
              <a:rPr lang="en-US" sz="1200" baseline="0" dirty="0" smtClean="0"/>
              <a:t> emphasized</a:t>
            </a:r>
            <a:r>
              <a:rPr lang="en-US" sz="1200" dirty="0" smtClean="0"/>
              <a:t> when budget situations </a:t>
            </a:r>
            <a:r>
              <a:rPr lang="en-US" sz="1200" b="1" dirty="0" smtClean="0"/>
              <a:t>do not allow for as much growth of the college.</a:t>
            </a:r>
          </a:p>
          <a:p>
            <a:pPr marL="228600" marR="0" lvl="0" indent="-228600" algn="l" defTabSz="914400" rtl="1" eaLnBrk="1" fontAlgn="base" latinLnBrk="0" hangingPunct="1">
              <a:lnSpc>
                <a:spcPct val="100000"/>
              </a:lnSpc>
              <a:spcBef>
                <a:spcPct val="0"/>
              </a:spcBef>
              <a:spcAft>
                <a:spcPct val="0"/>
              </a:spcAft>
              <a:buClrTx/>
              <a:buSzTx/>
              <a:buFontTx/>
              <a:buAutoNum type="arabicParenR"/>
              <a:tabLst/>
              <a:defRPr/>
            </a:pPr>
            <a:r>
              <a:rPr lang="en-US" sz="1200" dirty="0" smtClean="0"/>
              <a:t>This can be emphasized during times </a:t>
            </a:r>
            <a:r>
              <a:rPr lang="en-US" sz="1200" b="1" dirty="0" smtClean="0"/>
              <a:t>where budget situations </a:t>
            </a:r>
            <a:r>
              <a:rPr lang="en-US" sz="1200" dirty="0" smtClean="0"/>
              <a:t>allow for more students to register and growth is encouraged.</a:t>
            </a:r>
            <a:endParaRPr lang="en-US" dirty="0" smtClean="0"/>
          </a:p>
          <a:p>
            <a:pPr marL="228600" indent="-228600">
              <a:spcBef>
                <a:spcPct val="0"/>
              </a:spcBef>
              <a:buAutoNum type="arabicParenR"/>
            </a:pPr>
            <a:endParaRPr lang="en-US" dirty="0" smtClean="0">
              <a:cs typeface="Arial" charset="0"/>
            </a:endParaRPr>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3785C5-10C9-47CF-A100-743A0D580320}" type="slidenum">
              <a:rPr lang="x-none"/>
              <a:pPr fontAlgn="base">
                <a:spcBef>
                  <a:spcPct val="0"/>
                </a:spcBef>
                <a:spcAft>
                  <a:spcPct val="0"/>
                </a:spcAft>
              </a:pPr>
              <a:t>4</a:t>
            </a:fld>
            <a:endParaRPr 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048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x-none" dirty="0" smtClean="0"/>
          </a:p>
        </p:txBody>
      </p:sp>
      <p:sp>
        <p:nvSpPr>
          <p:cNvPr id="2048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1E4F43-BE3A-41DF-AADA-25CE0C56DDB8}" type="slidenum">
              <a:rPr lang="x-none"/>
              <a:pPr fontAlgn="base">
                <a:spcBef>
                  <a:spcPct val="0"/>
                </a:spcBef>
                <a:spcAft>
                  <a:spcPct val="0"/>
                </a:spcAft>
              </a:pPr>
              <a:t>5</a:t>
            </a:fld>
            <a:endParaRPr 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1507"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1" eaLnBrk="1" fontAlgn="base" latinLnBrk="0" hangingPunct="1">
              <a:lnSpc>
                <a:spcPct val="100000"/>
              </a:lnSpc>
              <a:spcBef>
                <a:spcPct val="0"/>
              </a:spcBef>
              <a:spcAft>
                <a:spcPct val="0"/>
              </a:spcAft>
              <a:buClrTx/>
              <a:buSzTx/>
              <a:buFontTx/>
              <a:buAutoNum type="arabicParenR"/>
              <a:tabLst/>
              <a:defRPr/>
            </a:pPr>
            <a:r>
              <a:rPr lang="en-US" baseline="0" dirty="0" smtClean="0"/>
              <a:t>The all important intake process.</a:t>
            </a:r>
          </a:p>
          <a:p>
            <a:pPr marL="228600" marR="0" indent="-228600" algn="l" defTabSz="914400" rtl="1" eaLnBrk="1" fontAlgn="base" latinLnBrk="0" hangingPunct="1">
              <a:lnSpc>
                <a:spcPct val="100000"/>
              </a:lnSpc>
              <a:spcBef>
                <a:spcPct val="0"/>
              </a:spcBef>
              <a:spcAft>
                <a:spcPct val="0"/>
              </a:spcAft>
              <a:buClrTx/>
              <a:buSzTx/>
              <a:buFontTx/>
              <a:buAutoNum type="arabicParenR"/>
              <a:tabLst/>
              <a:defRPr/>
            </a:pPr>
            <a:r>
              <a:rPr lang="en-US" dirty="0" smtClean="0"/>
              <a:t>Application,</a:t>
            </a:r>
            <a:r>
              <a:rPr lang="en-US" baseline="0" dirty="0" smtClean="0"/>
              <a:t> release, and surveys all allow for data collection and evaluation.</a:t>
            </a:r>
          </a:p>
          <a:p>
            <a:pPr marL="228600" marR="0" indent="-228600" algn="l" defTabSz="914400" rtl="1" eaLnBrk="1" fontAlgn="base" latinLnBrk="0" hangingPunct="1">
              <a:lnSpc>
                <a:spcPct val="100000"/>
              </a:lnSpc>
              <a:spcBef>
                <a:spcPct val="0"/>
              </a:spcBef>
              <a:spcAft>
                <a:spcPct val="0"/>
              </a:spcAft>
              <a:buClrTx/>
              <a:buSzTx/>
              <a:buFontTx/>
              <a:buAutoNum type="arabicParenR"/>
              <a:tabLst/>
              <a:defRPr/>
            </a:pPr>
            <a:r>
              <a:rPr lang="en-US" baseline="0" dirty="0" smtClean="0"/>
              <a:t>Working Style Assessments are a key component of the curriculum.</a:t>
            </a:r>
            <a:endParaRPr lang="x-none" dirty="0" smtClean="0"/>
          </a:p>
        </p:txBody>
      </p:sp>
      <p:sp>
        <p:nvSpPr>
          <p:cNvPr id="21508"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530F89-3A2C-466A-BC65-CF3EDB13CDC2}" type="slidenum">
              <a:rPr lang="x-none"/>
              <a:pPr fontAlgn="base">
                <a:spcBef>
                  <a:spcPct val="0"/>
                </a:spcBef>
                <a:spcAft>
                  <a:spcPct val="0"/>
                </a:spcAft>
              </a:pPr>
              <a:t>6</a:t>
            </a:fld>
            <a:endParaRPr 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lgn="l"/>
            <a:r>
              <a:rPr lang="en-US" sz="1000" b="1" kern="1200" dirty="0" smtClean="0">
                <a:solidFill>
                  <a:schemeClr val="tx1"/>
                </a:solidFill>
                <a:latin typeface="+mn-lt"/>
                <a:ea typeface="+mn-ea"/>
                <a:cs typeface="+mn-cs"/>
              </a:rPr>
              <a:t>Attention</a:t>
            </a:r>
            <a:r>
              <a:rPr lang="en-US" sz="1000" kern="1200" dirty="0" smtClean="0">
                <a:solidFill>
                  <a:schemeClr val="tx1"/>
                </a:solidFill>
                <a:latin typeface="+mn-lt"/>
                <a:ea typeface="+mn-ea"/>
                <a:cs typeface="+mn-cs"/>
              </a:rPr>
              <a:t>: High degree of alertness. Student is able to pay attention and hears what you are saying!</a:t>
            </a:r>
          </a:p>
          <a:p>
            <a:pPr algn="l"/>
            <a:r>
              <a:rPr lang="en-US" sz="1000"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Interest</a:t>
            </a:r>
            <a:r>
              <a:rPr lang="en-US" sz="1000" kern="1200" dirty="0" smtClean="0">
                <a:solidFill>
                  <a:schemeClr val="tx1"/>
                </a:solidFill>
                <a:latin typeface="+mn-lt"/>
                <a:ea typeface="+mn-ea"/>
                <a:cs typeface="+mn-cs"/>
              </a:rPr>
              <a:t>:  Generated after student sees “WIIFM” What is in it for me?   </a:t>
            </a:r>
          </a:p>
          <a:p>
            <a:pPr algn="l"/>
            <a:r>
              <a:rPr lang="en-US" sz="1000" b="1" kern="1200" dirty="0" smtClean="0">
                <a:solidFill>
                  <a:schemeClr val="tx1"/>
                </a:solidFill>
                <a:latin typeface="+mn-lt"/>
                <a:ea typeface="+mn-ea"/>
                <a:cs typeface="+mn-cs"/>
              </a:rPr>
              <a:t>Desire</a:t>
            </a:r>
            <a:r>
              <a:rPr lang="en-US" sz="1000" kern="1200" dirty="0" smtClean="0">
                <a:solidFill>
                  <a:schemeClr val="tx1"/>
                </a:solidFill>
                <a:latin typeface="+mn-lt"/>
                <a:ea typeface="+mn-ea"/>
                <a:cs typeface="+mn-cs"/>
              </a:rPr>
              <a:t>: Wow!! I want to be successful too. If s/he can I can!</a:t>
            </a:r>
          </a:p>
          <a:p>
            <a:pPr algn="l"/>
            <a:r>
              <a:rPr lang="en-US" sz="1000"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Conviction</a:t>
            </a:r>
            <a:r>
              <a:rPr lang="en-US" sz="1000" kern="1200" dirty="0" smtClean="0">
                <a:solidFill>
                  <a:schemeClr val="tx1"/>
                </a:solidFill>
                <a:latin typeface="+mn-lt"/>
                <a:ea typeface="+mn-ea"/>
                <a:cs typeface="+mn-cs"/>
              </a:rPr>
              <a:t>: I am convinced! This is good for me!</a:t>
            </a:r>
          </a:p>
          <a:p>
            <a:pPr algn="l"/>
            <a:r>
              <a:rPr lang="en-US" sz="1000"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Action</a:t>
            </a:r>
            <a:r>
              <a:rPr lang="en-US" sz="1000" kern="1200" dirty="0" smtClean="0">
                <a:solidFill>
                  <a:schemeClr val="tx1"/>
                </a:solidFill>
                <a:latin typeface="+mn-lt"/>
                <a:ea typeface="+mn-ea"/>
                <a:cs typeface="+mn-cs"/>
              </a:rPr>
              <a:t>: Let’s start! I can’t wait to be enrolled!</a:t>
            </a:r>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A2952C-86AF-416E-BE23-28141BA563AC}" type="slidenum">
              <a:rPr lang="x-none"/>
              <a:pPr fontAlgn="base">
                <a:spcBef>
                  <a:spcPct val="0"/>
                </a:spcBef>
                <a:spcAft>
                  <a:spcPct val="0"/>
                </a:spcAft>
              </a:pPr>
              <a:t>7</a:t>
            </a:fld>
            <a:endParaRPr 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lgn="l">
              <a:spcBef>
                <a:spcPct val="0"/>
              </a:spcBef>
              <a:buAutoNum type="arabicParenR"/>
            </a:pPr>
            <a:r>
              <a:rPr lang="en-US" dirty="0" smtClean="0">
                <a:cs typeface="Arial" charset="0"/>
              </a:rPr>
              <a:t>The length of time before the start of the term</a:t>
            </a:r>
            <a:r>
              <a:rPr lang="en-US" baseline="0" dirty="0" smtClean="0">
                <a:cs typeface="Arial" charset="0"/>
              </a:rPr>
              <a:t> will determine which tools to select as first  priority.</a:t>
            </a:r>
          </a:p>
          <a:p>
            <a:pPr marL="228600" indent="-228600" algn="l">
              <a:spcBef>
                <a:spcPct val="0"/>
              </a:spcBef>
              <a:buAutoNum type="arabicParenR"/>
            </a:pPr>
            <a:r>
              <a:rPr lang="en-US" baseline="0" dirty="0" smtClean="0">
                <a:cs typeface="Arial" charset="0"/>
              </a:rPr>
              <a:t>Also, based upon the ratio of prospects to enrolled students, the target of prospects will be used to provide a true scope of the task at hand.</a:t>
            </a:r>
          </a:p>
          <a:p>
            <a:pPr marL="228600" indent="-228600" algn="l">
              <a:spcBef>
                <a:spcPct val="0"/>
              </a:spcBef>
              <a:buAutoNum type="arabicParenR"/>
            </a:pPr>
            <a:r>
              <a:rPr lang="en-US" baseline="0" dirty="0" smtClean="0">
                <a:cs typeface="Arial" charset="0"/>
              </a:rPr>
              <a:t>Consult the Recruitment Timeline.</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37BB7F-B95C-411A-8D6A-2502E90E2B12}" type="slidenum">
              <a:rPr lang="x-none"/>
              <a:pPr fontAlgn="base">
                <a:spcBef>
                  <a:spcPct val="0"/>
                </a:spcBef>
                <a:spcAft>
                  <a:spcPct val="0"/>
                </a:spcAft>
              </a:pPr>
              <a:t>8</a:t>
            </a:fld>
            <a:endParaRPr 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cs typeface="Arial" charset="0"/>
            </a:endParaRPr>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F2776F-5199-4199-8990-A82976123CD1}" type="slidenum">
              <a:rPr lang="x-none"/>
              <a:pPr fontAlgn="base">
                <a:spcBef>
                  <a:spcPct val="0"/>
                </a:spcBef>
                <a:spcAft>
                  <a:spcPct val="0"/>
                </a:spcAft>
              </a:pPr>
              <a:t>9</a:t>
            </a:fld>
            <a:endParaRPr 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عنصر نائب للتاريخ 3"/>
          <p:cNvSpPr>
            <a:spLocks noGrp="1"/>
          </p:cNvSpPr>
          <p:nvPr>
            <p:ph type="dt" sz="half" idx="10"/>
          </p:nvPr>
        </p:nvSpPr>
        <p:spPr/>
        <p:txBody>
          <a:bodyPr/>
          <a:lstStyle>
            <a:lvl1pPr>
              <a:defRPr/>
            </a:lvl1pPr>
          </a:lstStyle>
          <a:p>
            <a:pPr>
              <a:defRPr/>
            </a:pPr>
            <a:fld id="{3946B993-25ED-46CF-AD39-600B1EA4A940}" type="datetimeFigureOut">
              <a:rPr lang="en-US"/>
              <a:pPr>
                <a:defRPr/>
              </a:pPr>
              <a:t>10/4/12</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C761B270-34A3-49A5-B369-A8B19BF1D6EA}"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عنوان العمودي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تاريخ 3"/>
          <p:cNvSpPr>
            <a:spLocks noGrp="1"/>
          </p:cNvSpPr>
          <p:nvPr>
            <p:ph type="dt" sz="half" idx="10"/>
          </p:nvPr>
        </p:nvSpPr>
        <p:spPr/>
        <p:txBody>
          <a:bodyPr/>
          <a:lstStyle>
            <a:lvl1pPr>
              <a:defRPr/>
            </a:lvl1pPr>
          </a:lstStyle>
          <a:p>
            <a:pPr>
              <a:defRPr/>
            </a:pPr>
            <a:fld id="{F8F5F661-DDDD-4786-93A6-97A1674A3C3A}" type="datetimeFigureOut">
              <a:rPr lang="en-US"/>
              <a:pPr>
                <a:defRPr/>
              </a:pPr>
              <a:t>10/4/12</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D3F03126-54E9-4E03-8FA7-36723ADA8A2B}"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تاريخ 3"/>
          <p:cNvSpPr>
            <a:spLocks noGrp="1"/>
          </p:cNvSpPr>
          <p:nvPr>
            <p:ph type="dt" sz="half" idx="10"/>
          </p:nvPr>
        </p:nvSpPr>
        <p:spPr/>
        <p:txBody>
          <a:bodyPr/>
          <a:lstStyle>
            <a:lvl1pPr>
              <a:defRPr/>
            </a:lvl1pPr>
          </a:lstStyle>
          <a:p>
            <a:pPr>
              <a:defRPr/>
            </a:pPr>
            <a:fld id="{49DAB9D7-2E38-4A58-802C-87BFE288FD89}" type="datetimeFigureOut">
              <a:rPr lang="en-US"/>
              <a:pPr>
                <a:defRPr/>
              </a:pPr>
              <a:t>10/4/12</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F6F69320-0CCE-49D1-9E0A-74D7AC36CC63}"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محتوى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تاريخ 3"/>
          <p:cNvSpPr>
            <a:spLocks noGrp="1"/>
          </p:cNvSpPr>
          <p:nvPr>
            <p:ph type="dt" sz="half" idx="10"/>
          </p:nvPr>
        </p:nvSpPr>
        <p:spPr/>
        <p:txBody>
          <a:bodyPr/>
          <a:lstStyle>
            <a:lvl1pPr>
              <a:defRPr/>
            </a:lvl1pPr>
          </a:lstStyle>
          <a:p>
            <a:pPr>
              <a:defRPr/>
            </a:pPr>
            <a:fld id="{50A8819F-71DA-44B7-B3BE-67A680610271}" type="datetimeFigureOut">
              <a:rPr lang="en-US"/>
              <a:pPr>
                <a:defRPr/>
              </a:pPr>
              <a:t>10/4/12</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CB4E0D43-DA16-4553-A80E-6452B30F0085}"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عنصر نائب للتاريخ 3"/>
          <p:cNvSpPr>
            <a:spLocks noGrp="1"/>
          </p:cNvSpPr>
          <p:nvPr>
            <p:ph type="dt" sz="half" idx="10"/>
          </p:nvPr>
        </p:nvSpPr>
        <p:spPr/>
        <p:txBody>
          <a:bodyPr/>
          <a:lstStyle>
            <a:lvl1pPr>
              <a:defRPr/>
            </a:lvl1pPr>
          </a:lstStyle>
          <a:p>
            <a:pPr>
              <a:defRPr/>
            </a:pPr>
            <a:fld id="{EB02689B-E9BD-45B8-BDA5-731246FCC27A}" type="datetimeFigureOut">
              <a:rPr lang="en-US"/>
              <a:pPr>
                <a:defRPr/>
              </a:pPr>
              <a:t>10/4/12</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9AF88D50-09DB-4ABD-AE26-E2EFE7A311DD}"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عنصر نائب للتاريخ 3"/>
          <p:cNvSpPr>
            <a:spLocks noGrp="1"/>
          </p:cNvSpPr>
          <p:nvPr>
            <p:ph type="dt" sz="half" idx="10"/>
          </p:nvPr>
        </p:nvSpPr>
        <p:spPr/>
        <p:txBody>
          <a:bodyPr/>
          <a:lstStyle>
            <a:lvl1pPr>
              <a:defRPr/>
            </a:lvl1pPr>
          </a:lstStyle>
          <a:p>
            <a:pPr>
              <a:defRPr/>
            </a:pPr>
            <a:fld id="{4538A18F-3CEF-42A2-8FF5-7B5060F60F48}" type="datetimeFigureOut">
              <a:rPr lang="en-US"/>
              <a:pPr>
                <a:defRPr/>
              </a:pPr>
              <a:t>10/4/12</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EF3D7273-8BAE-4A03-B6DB-DA58CAC764E1}"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en-US" smtClean="0"/>
              <a:t>Click to edit Master title style</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عنصر نائب للتاريخ 3"/>
          <p:cNvSpPr>
            <a:spLocks noGrp="1"/>
          </p:cNvSpPr>
          <p:nvPr>
            <p:ph type="dt" sz="half" idx="10"/>
          </p:nvPr>
        </p:nvSpPr>
        <p:spPr/>
        <p:txBody>
          <a:bodyPr/>
          <a:lstStyle>
            <a:lvl1pPr>
              <a:defRPr/>
            </a:lvl1pPr>
          </a:lstStyle>
          <a:p>
            <a:pPr>
              <a:defRPr/>
            </a:pPr>
            <a:fld id="{4CDF7810-580A-4910-BEE9-838CB61F26CC}" type="datetimeFigureOut">
              <a:rPr lang="en-US"/>
              <a:pPr>
                <a:defRPr/>
              </a:pPr>
              <a:t>10/4/12</a:t>
            </a:fld>
            <a:endParaRPr lang="en-US"/>
          </a:p>
        </p:txBody>
      </p:sp>
      <p:sp>
        <p:nvSpPr>
          <p:cNvPr id="8" name="عنصر نائب للتذييل 4"/>
          <p:cNvSpPr>
            <a:spLocks noGrp="1"/>
          </p:cNvSpPr>
          <p:nvPr>
            <p:ph type="ftr" sz="quarter" idx="11"/>
          </p:nvPr>
        </p:nvSpPr>
        <p:spPr/>
        <p:txBody>
          <a:bodyPr/>
          <a:lstStyle>
            <a:lvl1pPr>
              <a:defRPr/>
            </a:lvl1pPr>
          </a:lstStyle>
          <a:p>
            <a:pPr>
              <a:defRPr/>
            </a:pPr>
            <a:endParaRPr lang="en-US"/>
          </a:p>
        </p:txBody>
      </p:sp>
      <p:sp>
        <p:nvSpPr>
          <p:cNvPr id="9" name="عنصر نائب لرقم الشريحة 5"/>
          <p:cNvSpPr>
            <a:spLocks noGrp="1"/>
          </p:cNvSpPr>
          <p:nvPr>
            <p:ph type="sldNum" sz="quarter" idx="12"/>
          </p:nvPr>
        </p:nvSpPr>
        <p:spPr/>
        <p:txBody>
          <a:bodyPr/>
          <a:lstStyle>
            <a:lvl1pPr>
              <a:defRPr/>
            </a:lvl1pPr>
          </a:lstStyle>
          <a:p>
            <a:pPr>
              <a:defRPr/>
            </a:pPr>
            <a:fld id="{2C24BB75-4FA1-472D-9121-0973CC8E76C7}"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تاريخ 3"/>
          <p:cNvSpPr>
            <a:spLocks noGrp="1"/>
          </p:cNvSpPr>
          <p:nvPr>
            <p:ph type="dt" sz="half" idx="10"/>
          </p:nvPr>
        </p:nvSpPr>
        <p:spPr/>
        <p:txBody>
          <a:bodyPr/>
          <a:lstStyle>
            <a:lvl1pPr>
              <a:defRPr/>
            </a:lvl1pPr>
          </a:lstStyle>
          <a:p>
            <a:pPr>
              <a:defRPr/>
            </a:pPr>
            <a:fld id="{979CCDC4-51FA-47A1-98B7-026931EE1DCE}" type="datetimeFigureOut">
              <a:rPr lang="en-US"/>
              <a:pPr>
                <a:defRPr/>
              </a:pPr>
              <a:t>10/4/12</a:t>
            </a:fld>
            <a:endParaRPr lang="en-US"/>
          </a:p>
        </p:txBody>
      </p:sp>
      <p:sp>
        <p:nvSpPr>
          <p:cNvPr id="4" name="عنصر نائب للتذييل 4"/>
          <p:cNvSpPr>
            <a:spLocks noGrp="1"/>
          </p:cNvSpPr>
          <p:nvPr>
            <p:ph type="ftr" sz="quarter" idx="11"/>
          </p:nvPr>
        </p:nvSpPr>
        <p:spPr/>
        <p:txBody>
          <a:bodyPr/>
          <a:lstStyle>
            <a:lvl1pPr>
              <a:defRPr/>
            </a:lvl1pPr>
          </a:lstStyle>
          <a:p>
            <a:pPr>
              <a:defRPr/>
            </a:pPr>
            <a:endParaRPr lang="en-US"/>
          </a:p>
        </p:txBody>
      </p:sp>
      <p:sp>
        <p:nvSpPr>
          <p:cNvPr id="5" name="عنصر نائب لرقم الشريحة 5"/>
          <p:cNvSpPr>
            <a:spLocks noGrp="1"/>
          </p:cNvSpPr>
          <p:nvPr>
            <p:ph type="sldNum" sz="quarter" idx="12"/>
          </p:nvPr>
        </p:nvSpPr>
        <p:spPr/>
        <p:txBody>
          <a:bodyPr/>
          <a:lstStyle>
            <a:lvl1pPr>
              <a:defRPr/>
            </a:lvl1pPr>
          </a:lstStyle>
          <a:p>
            <a:pPr>
              <a:defRPr/>
            </a:pPr>
            <a:fld id="{12A818AB-47BF-4F82-8ADA-A2A8E5DA5A67}"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3498886D-C535-4CF2-900B-92C07B942B16}" type="datetimeFigureOut">
              <a:rPr lang="en-US"/>
              <a:pPr>
                <a:defRPr/>
              </a:pPr>
              <a:t>10/4/12</a:t>
            </a:fld>
            <a:endParaRPr lang="en-US"/>
          </a:p>
        </p:txBody>
      </p:sp>
      <p:sp>
        <p:nvSpPr>
          <p:cNvPr id="3" name="عنصر نائب للتذييل 4"/>
          <p:cNvSpPr>
            <a:spLocks noGrp="1"/>
          </p:cNvSpPr>
          <p:nvPr>
            <p:ph type="ftr" sz="quarter" idx="11"/>
          </p:nvPr>
        </p:nvSpPr>
        <p:spPr/>
        <p:txBody>
          <a:bodyPr/>
          <a:lstStyle>
            <a:lvl1pPr>
              <a:defRPr/>
            </a:lvl1pPr>
          </a:lstStyle>
          <a:p>
            <a:pPr>
              <a:defRPr/>
            </a:pPr>
            <a:endParaRPr lang="en-US"/>
          </a:p>
        </p:txBody>
      </p:sp>
      <p:sp>
        <p:nvSpPr>
          <p:cNvPr id="4" name="عنصر نائب لرقم الشريحة 5"/>
          <p:cNvSpPr>
            <a:spLocks noGrp="1"/>
          </p:cNvSpPr>
          <p:nvPr>
            <p:ph type="sldNum" sz="quarter" idx="12"/>
          </p:nvPr>
        </p:nvSpPr>
        <p:spPr/>
        <p:txBody>
          <a:bodyPr/>
          <a:lstStyle>
            <a:lvl1pPr>
              <a:defRPr/>
            </a:lvl1pPr>
          </a:lstStyle>
          <a:p>
            <a:pPr>
              <a:defRPr/>
            </a:pPr>
            <a:fld id="{857E3E01-57F3-464C-B74C-FACFD5CB055D}"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3"/>
          <p:cNvSpPr>
            <a:spLocks noGrp="1"/>
          </p:cNvSpPr>
          <p:nvPr>
            <p:ph type="dt" sz="half" idx="10"/>
          </p:nvPr>
        </p:nvSpPr>
        <p:spPr/>
        <p:txBody>
          <a:bodyPr/>
          <a:lstStyle>
            <a:lvl1pPr>
              <a:defRPr/>
            </a:lvl1pPr>
          </a:lstStyle>
          <a:p>
            <a:pPr>
              <a:defRPr/>
            </a:pPr>
            <a:fld id="{44F2A969-2522-40CD-8E5A-035EC4F6716D}" type="datetimeFigureOut">
              <a:rPr lang="en-US"/>
              <a:pPr>
                <a:defRPr/>
              </a:pPr>
              <a:t>10/4/12</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8D62B33B-06A2-4707-A611-C5922D4993B3}"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en-US"/>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3"/>
          <p:cNvSpPr>
            <a:spLocks noGrp="1"/>
          </p:cNvSpPr>
          <p:nvPr>
            <p:ph type="dt" sz="half" idx="10"/>
          </p:nvPr>
        </p:nvSpPr>
        <p:spPr/>
        <p:txBody>
          <a:bodyPr/>
          <a:lstStyle>
            <a:lvl1pPr>
              <a:defRPr/>
            </a:lvl1pPr>
          </a:lstStyle>
          <a:p>
            <a:pPr>
              <a:defRPr/>
            </a:pPr>
            <a:fld id="{61B78DBD-BAD8-423B-BC13-979243055D67}" type="datetimeFigureOut">
              <a:rPr lang="en-US"/>
              <a:pPr>
                <a:defRPr/>
              </a:pPr>
              <a:t>10/4/12</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AD879CE1-A3A0-4B3F-8CE3-C17E32DA3E6C}" type="slidenum">
              <a:rPr lang="en-US"/>
              <a:pPr>
                <a:defRPr/>
              </a:pPr>
              <a:t>‹#›</a:t>
            </a:fld>
            <a:endParaRPr lang="en-US"/>
          </a:p>
        </p:txBody>
      </p:sp>
    </p:spTree>
  </p:cSld>
  <p:clrMapOvr>
    <a:masterClrMapping/>
  </p:clrMapOvr>
  <p:transition xmlns:p14="http://schemas.microsoft.com/office/powerpoint/2010/main">
    <p:newsfla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x-none"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smtClean="0">
                <a:solidFill>
                  <a:schemeClr val="tx1">
                    <a:tint val="75000"/>
                  </a:schemeClr>
                </a:solidFill>
                <a:latin typeface="+mn-lt"/>
                <a:cs typeface="+mn-cs"/>
              </a:defRPr>
            </a:lvl1pPr>
          </a:lstStyle>
          <a:p>
            <a:pPr>
              <a:defRPr/>
            </a:pPr>
            <a:fld id="{A378883A-3F8E-4C5C-8099-6F5766EE4255}" type="datetimeFigureOut">
              <a:rPr lang="en-US"/>
              <a:pPr>
                <a:defRPr/>
              </a:pPr>
              <a:t>10/4/12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spcBef>
                <a:spcPts val="0"/>
              </a:spcBef>
              <a:spcAft>
                <a:spcPts val="0"/>
              </a:spcAft>
              <a:defRPr sz="1200" smtClean="0">
                <a:solidFill>
                  <a:schemeClr val="tx1">
                    <a:tint val="75000"/>
                  </a:schemeClr>
                </a:solidFill>
                <a:latin typeface="+mn-lt"/>
                <a:cs typeface="+mn-cs"/>
              </a:defRPr>
            </a:lvl1pPr>
          </a:lstStyle>
          <a:p>
            <a:pPr>
              <a:defRPr/>
            </a:pPr>
            <a:fld id="{4FF08D6B-AE20-4DC4-BAAA-F550C5C56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xmlns:p14="http://schemas.microsoft.com/office/powerpoint/2010/main">
    <p:newsflash/>
  </p:transition>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1" Type="http://schemas.openxmlformats.org/officeDocument/2006/relationships/image" Target="../media/image6.jpeg"/><Relationship Id="rId12"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slide" Target="slide2.xml"/><Relationship Id="rId9" Type="http://schemas.openxmlformats.org/officeDocument/2006/relationships/slide" Target="slide7.xml"/><Relationship Id="rId10"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4000" r="-4000"/>
          </a:stretch>
        </a:blipFill>
        <a:effectLst/>
      </p:bgPr>
    </p:bg>
    <p:spTree>
      <p:nvGrpSpPr>
        <p:cNvPr id="1" name=""/>
        <p:cNvGrpSpPr/>
        <p:nvPr/>
      </p:nvGrpSpPr>
      <p:grpSpPr>
        <a:xfrm>
          <a:off x="0" y="0"/>
          <a:ext cx="0" cy="0"/>
          <a:chOff x="0" y="0"/>
          <a:chExt cx="0" cy="0"/>
        </a:xfrm>
      </p:grpSpPr>
      <p:sp>
        <p:nvSpPr>
          <p:cNvPr id="4" name="مربع نص 3"/>
          <p:cNvSpPr txBox="1"/>
          <p:nvPr/>
        </p:nvSpPr>
        <p:spPr>
          <a:xfrm>
            <a:off x="5257800" y="855821"/>
            <a:ext cx="3429000" cy="1569660"/>
          </a:xfrm>
          <a:prstGeom prst="rect">
            <a:avLst/>
          </a:prstGeom>
          <a:noFill/>
          <a:ln cap="rnd">
            <a:solidFill>
              <a:schemeClr val="tx2"/>
            </a:solidFill>
            <a:miter lim="800000"/>
          </a:ln>
          <a:effectLst>
            <a:innerShdw blurRad="63500" dist="50800" dir="5400000">
              <a:prstClr val="black">
                <a:alpha val="50000"/>
              </a:prstClr>
            </a:innerShdw>
            <a:softEdge rad="317500"/>
          </a:effectLst>
        </p:spPr>
        <p:txBody>
          <a:bodyPr rtlCol="1" anchor="ctr">
            <a:spAutoFit/>
          </a:bodyPr>
          <a:lstStyle/>
          <a:p>
            <a:pPr algn="ctr" rtl="1" fontAlgn="auto">
              <a:spcBef>
                <a:spcPts val="0"/>
              </a:spcBef>
              <a:spcAft>
                <a:spcPts val="0"/>
              </a:spcAft>
              <a:defRPr/>
            </a:pPr>
            <a:r>
              <a:rPr lang="en-US" sz="3200" b="1" dirty="0">
                <a:solidFill>
                  <a:prstClr val="black"/>
                </a:solidFill>
                <a:latin typeface="Calibri"/>
              </a:rPr>
              <a:t>Your Traveler’s  </a:t>
            </a:r>
            <a:r>
              <a:rPr lang="en-US" sz="3200" b="1" dirty="0" smtClean="0">
                <a:solidFill>
                  <a:prstClr val="black"/>
                </a:solidFill>
                <a:latin typeface="Calibri"/>
              </a:rPr>
              <a:t>Quick Guide </a:t>
            </a:r>
            <a:r>
              <a:rPr lang="en-US" sz="3200" b="1" dirty="0">
                <a:solidFill>
                  <a:prstClr val="black"/>
                </a:solidFill>
                <a:latin typeface="Calibri"/>
              </a:rPr>
              <a:t>Into The ACE Program</a:t>
            </a:r>
            <a:endParaRPr lang="x-none" sz="3200" b="1" dirty="0">
              <a:solidFill>
                <a:prstClr val="black"/>
              </a:solidFill>
              <a:latin typeface="Calibri"/>
            </a:endParaRPr>
          </a:p>
        </p:txBody>
      </p:sp>
      <p:sp>
        <p:nvSpPr>
          <p:cNvPr id="2053" name="TextBox 2"/>
          <p:cNvSpPr txBox="1">
            <a:spLocks noChangeArrowheads="1"/>
          </p:cNvSpPr>
          <p:nvPr/>
        </p:nvSpPr>
        <p:spPr bwMode="auto">
          <a:xfrm>
            <a:off x="3657600" y="6096000"/>
            <a:ext cx="5105400" cy="461963"/>
          </a:xfrm>
          <a:prstGeom prst="rect">
            <a:avLst/>
          </a:prstGeom>
          <a:solidFill>
            <a:srgbClr val="CB9D79"/>
          </a:solidFill>
          <a:ln w="9525">
            <a:noFill/>
            <a:miter lim="800000"/>
            <a:headEnd/>
            <a:tailEnd/>
          </a:ln>
        </p:spPr>
        <p:txBody>
          <a:bodyPr>
            <a:spAutoFit/>
          </a:bodyPr>
          <a:lstStyle/>
          <a:p>
            <a:pPr algn="r" rtl="1"/>
            <a:r>
              <a:rPr lang="en-US" sz="2400" dirty="0" smtClean="0">
                <a:solidFill>
                  <a:prstClr val="black"/>
                </a:solidFill>
                <a:latin typeface="Calibri" pitchFamily="34" charset="0"/>
              </a:rPr>
              <a:t>ACE Recruitment Team</a:t>
            </a:r>
            <a:endParaRPr lang="en-US" sz="2400" dirty="0">
              <a:solidFill>
                <a:prstClr val="black"/>
              </a:solidFill>
              <a:latin typeface="Calibri" pitchFamily="34" charset="0"/>
            </a:endParaRPr>
          </a:p>
        </p:txBody>
      </p:sp>
    </p:spTree>
    <p:extLst>
      <p:ext uri="{BB962C8B-B14F-4D97-AF65-F5344CB8AC3E}">
        <p14:creationId xmlns:p14="http://schemas.microsoft.com/office/powerpoint/2010/main" val="1666832747"/>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075" y="274638"/>
            <a:ext cx="8837613" cy="654050"/>
          </a:xfrm>
          <a:solidFill>
            <a:srgbClr val="CB9D79"/>
          </a:solidFill>
        </p:spPr>
        <p:txBody>
          <a:bodyPr rtlCol="1">
            <a:normAutofit fontScale="90000"/>
          </a:bodyPr>
          <a:lstStyle/>
          <a:p>
            <a:pPr fontAlgn="auto">
              <a:spcAft>
                <a:spcPts val="0"/>
              </a:spcAft>
              <a:defRPr/>
            </a:pPr>
            <a:r>
              <a:rPr lang="en-US" dirty="0" smtClean="0"/>
              <a:t>Pack for Your Trip</a:t>
            </a:r>
            <a:endParaRPr lang="x-none"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45860272"/>
              </p:ext>
            </p:extLst>
          </p:nvPr>
        </p:nvGraphicFramePr>
        <p:xfrm>
          <a:off x="214282" y="1071546"/>
          <a:ext cx="8643998" cy="5405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ستطيل ذو زوايا قطرية مستديرة 4">
            <a:hlinkClick r:id="" action="ppaction://hlinkshowjump?jump=nextslide"/>
          </p:cNvPr>
          <p:cNvSpPr/>
          <p:nvPr/>
        </p:nvSpPr>
        <p:spPr>
          <a:xfrm>
            <a:off x="914400" y="5486400"/>
            <a:ext cx="1857375" cy="642938"/>
          </a:xfrm>
          <a:prstGeom prst="round2DiagRect">
            <a:avLst/>
          </a:prstGeom>
          <a:solidFill>
            <a:srgbClr val="CB9D79"/>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en-US" sz="2800" b="1" dirty="0"/>
              <a:t>GO</a:t>
            </a:r>
            <a:endParaRPr lang="x-none" sz="2800" b="1" dirty="0"/>
          </a:p>
        </p:txBody>
      </p:sp>
      <p:sp>
        <p:nvSpPr>
          <p:cNvPr id="6" name="مستطيل ذو زوايا قطرية مستديرة 5">
            <a:hlinkClick r:id="rId8" action="ppaction://hlinksldjump"/>
          </p:cNvPr>
          <p:cNvSpPr/>
          <p:nvPr/>
        </p:nvSpPr>
        <p:spPr>
          <a:xfrm>
            <a:off x="3733800" y="5486400"/>
            <a:ext cx="1857375" cy="642938"/>
          </a:xfrm>
          <a:prstGeom prst="round2DiagRect">
            <a:avLst/>
          </a:prstGeom>
          <a:solidFill>
            <a:srgbClr val="CB9D79"/>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en-US" sz="2800" b="1" dirty="0"/>
              <a:t>GO</a:t>
            </a:r>
            <a:endParaRPr lang="x-none" sz="2800" b="1" dirty="0"/>
          </a:p>
        </p:txBody>
      </p:sp>
      <p:sp>
        <p:nvSpPr>
          <p:cNvPr id="7" name="مستطيل ذو زوايا قطرية مستديرة 6">
            <a:hlinkClick r:id="rId9" action="ppaction://hlinksldjump"/>
          </p:cNvPr>
          <p:cNvSpPr/>
          <p:nvPr/>
        </p:nvSpPr>
        <p:spPr>
          <a:xfrm>
            <a:off x="6705600" y="5486400"/>
            <a:ext cx="1857375" cy="642938"/>
          </a:xfrm>
          <a:prstGeom prst="round2DiagRect">
            <a:avLst/>
          </a:prstGeom>
          <a:solidFill>
            <a:srgbClr val="CB9D79"/>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en-US" sz="2800" b="1" dirty="0"/>
              <a:t>GO</a:t>
            </a:r>
            <a:endParaRPr lang="x-none" sz="2800" b="1" dirty="0"/>
          </a:p>
        </p:txBody>
      </p:sp>
      <p:pic>
        <p:nvPicPr>
          <p:cNvPr id="3079" name="Picture 8" descr="Maleta1.jpg"/>
          <p:cNvPicPr>
            <a:picLocks noChangeAspect="1"/>
          </p:cNvPicPr>
          <p:nvPr/>
        </p:nvPicPr>
        <p:blipFill>
          <a:blip r:embed="rId10" cstate="print"/>
          <a:srcRect/>
          <a:stretch>
            <a:fillRect/>
          </a:stretch>
        </p:blipFill>
        <p:spPr bwMode="auto">
          <a:xfrm>
            <a:off x="0" y="1066800"/>
            <a:ext cx="2066925" cy="1143000"/>
          </a:xfrm>
          <a:prstGeom prst="rect">
            <a:avLst/>
          </a:prstGeom>
          <a:noFill/>
          <a:ln w="9525">
            <a:noFill/>
            <a:miter lim="800000"/>
            <a:headEnd/>
            <a:tailEnd/>
          </a:ln>
        </p:spPr>
      </p:pic>
      <p:pic>
        <p:nvPicPr>
          <p:cNvPr id="3080" name="Picture 9" descr="Carryon.jpg"/>
          <p:cNvPicPr>
            <a:picLocks noChangeAspect="1"/>
          </p:cNvPicPr>
          <p:nvPr/>
        </p:nvPicPr>
        <p:blipFill>
          <a:blip r:embed="rId11" cstate="print"/>
          <a:srcRect/>
          <a:stretch>
            <a:fillRect/>
          </a:stretch>
        </p:blipFill>
        <p:spPr bwMode="auto">
          <a:xfrm>
            <a:off x="6096000" y="1143000"/>
            <a:ext cx="1143000" cy="1143000"/>
          </a:xfrm>
          <a:prstGeom prst="rect">
            <a:avLst/>
          </a:prstGeom>
          <a:noFill/>
          <a:ln w="9525">
            <a:noFill/>
            <a:miter lim="800000"/>
            <a:headEnd/>
            <a:tailEnd/>
          </a:ln>
        </p:spPr>
      </p:pic>
      <p:pic>
        <p:nvPicPr>
          <p:cNvPr id="3081" name="Picture 10" descr="sourvenir.jpg"/>
          <p:cNvPicPr>
            <a:picLocks noChangeAspect="1"/>
          </p:cNvPicPr>
          <p:nvPr/>
        </p:nvPicPr>
        <p:blipFill>
          <a:blip r:embed="rId12" cstate="print"/>
          <a:srcRect/>
          <a:stretch>
            <a:fillRect/>
          </a:stretch>
        </p:blipFill>
        <p:spPr bwMode="auto">
          <a:xfrm>
            <a:off x="2971800" y="990600"/>
            <a:ext cx="1295400" cy="1295400"/>
          </a:xfrm>
          <a:prstGeom prst="rect">
            <a:avLst/>
          </a:prstGeom>
          <a:noFill/>
          <a:ln w="9525">
            <a:noFill/>
            <a:miter lim="800000"/>
            <a:headEnd/>
            <a:tailEnd/>
          </a:ln>
        </p:spPr>
      </p:pic>
      <p:sp>
        <p:nvSpPr>
          <p:cNvPr id="12" name="Isosceles Triangle 11"/>
          <p:cNvSpPr/>
          <p:nvPr/>
        </p:nvSpPr>
        <p:spPr>
          <a:xfrm rot="10800000">
            <a:off x="3505200" y="3657600"/>
            <a:ext cx="2209800" cy="1600200"/>
          </a:xfrm>
          <a:prstGeom prst="triangle">
            <a:avLst>
              <a:gd name="adj" fmla="val 4859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3083" name="TextBox 12"/>
          <p:cNvSpPr txBox="1">
            <a:spLocks noChangeArrowheads="1"/>
          </p:cNvSpPr>
          <p:nvPr/>
        </p:nvSpPr>
        <p:spPr bwMode="auto">
          <a:xfrm>
            <a:off x="3733800" y="3581400"/>
            <a:ext cx="1712913" cy="1200329"/>
          </a:xfrm>
          <a:prstGeom prst="rect">
            <a:avLst/>
          </a:prstGeom>
          <a:noFill/>
          <a:ln w="9525">
            <a:noFill/>
            <a:miter lim="800000"/>
            <a:headEnd/>
            <a:tailEnd/>
          </a:ln>
        </p:spPr>
        <p:txBody>
          <a:bodyPr wrap="square">
            <a:spAutoFit/>
          </a:bodyPr>
          <a:lstStyle/>
          <a:p>
            <a:pPr algn="ctr" rtl="1"/>
            <a:r>
              <a:rPr lang="en-US" dirty="0" smtClean="0">
                <a:latin typeface="Calibri" pitchFamily="34" charset="0"/>
              </a:rPr>
              <a:t>1. Awareness</a:t>
            </a:r>
            <a:br>
              <a:rPr lang="en-US" dirty="0" smtClean="0">
                <a:latin typeface="Calibri" pitchFamily="34" charset="0"/>
              </a:rPr>
            </a:br>
            <a:r>
              <a:rPr lang="en-US" dirty="0" smtClean="0">
                <a:latin typeface="Calibri" pitchFamily="34" charset="0"/>
              </a:rPr>
              <a:t>2. Develop</a:t>
            </a:r>
            <a:br>
              <a:rPr lang="en-US" dirty="0" smtClean="0">
                <a:latin typeface="Calibri" pitchFamily="34" charset="0"/>
              </a:rPr>
            </a:br>
            <a:r>
              <a:rPr lang="en-US" dirty="0" smtClean="0">
                <a:latin typeface="Calibri" pitchFamily="34" charset="0"/>
              </a:rPr>
              <a:t>Incentives</a:t>
            </a:r>
            <a:br>
              <a:rPr lang="en-US" dirty="0" smtClean="0">
                <a:latin typeface="Calibri" pitchFamily="34" charset="0"/>
              </a:rPr>
            </a:br>
            <a:r>
              <a:rPr lang="en-US" dirty="0" smtClean="0">
                <a:latin typeface="Calibri" pitchFamily="34" charset="0"/>
              </a:rPr>
              <a:t>3. </a:t>
            </a:r>
            <a:r>
              <a:rPr lang="en-US" dirty="0">
                <a:latin typeface="Calibri" pitchFamily="34" charset="0"/>
              </a:rPr>
              <a:t>E</a:t>
            </a:r>
            <a:r>
              <a:rPr lang="en-US" dirty="0" smtClean="0">
                <a:latin typeface="Calibri" pitchFamily="34" charset="0"/>
              </a:rPr>
              <a:t>nroll</a:t>
            </a:r>
            <a:endParaRPr lang="en-US" dirty="0">
              <a:latin typeface="Calibri" pitchFamily="34" charset="0"/>
            </a:endParaRPr>
          </a:p>
        </p:txBody>
      </p:sp>
    </p:spTree>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duotone>
              <a:prstClr val="black"/>
              <a:schemeClr val="accent6">
                <a:tint val="45000"/>
                <a:satMod val="400000"/>
              </a:schemeClr>
            </a:duotone>
          </a:blip>
          <a:srcRect/>
          <a:stretch>
            <a:fillRect l="-13000" r="-13000"/>
          </a:stretch>
        </a:blipFill>
        <a:effectLst/>
      </p:bgPr>
    </p:bg>
    <p:spTree>
      <p:nvGrpSpPr>
        <p:cNvPr id="1" name=""/>
        <p:cNvGrpSpPr/>
        <p:nvPr/>
      </p:nvGrpSpPr>
      <p:grpSpPr>
        <a:xfrm>
          <a:off x="0" y="0"/>
          <a:ext cx="0" cy="0"/>
          <a:chOff x="0" y="0"/>
          <a:chExt cx="0" cy="0"/>
        </a:xfrm>
      </p:grpSpPr>
      <p:sp>
        <p:nvSpPr>
          <p:cNvPr id="5" name="عنوان 1"/>
          <p:cNvSpPr txBox="1">
            <a:spLocks/>
          </p:cNvSpPr>
          <p:nvPr/>
        </p:nvSpPr>
        <p:spPr>
          <a:xfrm>
            <a:off x="153988" y="228600"/>
            <a:ext cx="8837612" cy="654050"/>
          </a:xfrm>
          <a:prstGeom prst="rect">
            <a:avLst/>
          </a:prstGeom>
          <a:solidFill>
            <a:srgbClr val="CB9D79"/>
          </a:solidFill>
        </p:spPr>
        <p:txBody>
          <a:bodyPr>
            <a:normAutofit fontScale="97500" lnSpcReduction="10000"/>
          </a:bodyPr>
          <a:lstStyle/>
          <a:p>
            <a:pPr algn="ctr" rtl="1" fontAlgn="auto">
              <a:spcBef>
                <a:spcPts val="0"/>
              </a:spcBef>
              <a:spcAft>
                <a:spcPts val="0"/>
              </a:spcAft>
              <a:defRPr/>
            </a:pPr>
            <a:r>
              <a:rPr lang="en-US" sz="4000" dirty="0">
                <a:solidFill>
                  <a:srgbClr val="FFFF00"/>
                </a:solidFill>
                <a:latin typeface="+mn-lt"/>
                <a:cs typeface="+mn-cs"/>
              </a:rPr>
              <a:t>Travel Tips</a:t>
            </a:r>
          </a:p>
        </p:txBody>
      </p:sp>
      <p:sp>
        <p:nvSpPr>
          <p:cNvPr id="6" name="TextBox 5"/>
          <p:cNvSpPr txBox="1"/>
          <p:nvPr/>
        </p:nvSpPr>
        <p:spPr>
          <a:xfrm>
            <a:off x="152400" y="1143000"/>
            <a:ext cx="8839200" cy="5539978"/>
          </a:xfrm>
          <a:prstGeom prst="rect">
            <a:avLst/>
          </a:prstGeom>
          <a:noFill/>
        </p:spPr>
        <p:txBody>
          <a:bodyPr>
            <a:spAutoFit/>
          </a:bodyPr>
          <a:lstStyle/>
          <a:p>
            <a:pPr algn="r" rtl="1" fontAlgn="auto">
              <a:spcBef>
                <a:spcPts val="0"/>
              </a:spcBef>
              <a:spcAft>
                <a:spcPts val="0"/>
              </a:spcAft>
              <a:buFont typeface="Wingdings" pitchFamily="2" charset="2"/>
              <a:buChar char="q"/>
              <a:defRPr/>
            </a:pPr>
            <a:r>
              <a:rPr lang="en-US" sz="2200" dirty="0" smtClean="0">
                <a:solidFill>
                  <a:schemeClr val="bg1">
                    <a:lumMod val="95000"/>
                  </a:schemeClr>
                </a:solidFill>
                <a:latin typeface="+mn-lt"/>
                <a:cs typeface="+mn-cs"/>
              </a:rPr>
              <a:t>  </a:t>
            </a:r>
            <a:r>
              <a:rPr lang="en-US" sz="2200" dirty="0" smtClean="0">
                <a:solidFill>
                  <a:schemeClr val="bg1">
                    <a:lumMod val="95000"/>
                  </a:schemeClr>
                </a:solidFill>
                <a:latin typeface="+mn-lt"/>
              </a:rPr>
              <a:t> </a:t>
            </a:r>
            <a:r>
              <a:rPr lang="en-US" sz="2400" dirty="0">
                <a:solidFill>
                  <a:schemeClr val="bg1">
                    <a:lumMod val="95000"/>
                  </a:schemeClr>
                </a:solidFill>
                <a:latin typeface="+mn-lt"/>
              </a:rPr>
              <a:t>Coordinate with Existing Campus </a:t>
            </a:r>
            <a:r>
              <a:rPr lang="en-US" sz="2400" dirty="0" smtClean="0">
                <a:solidFill>
                  <a:schemeClr val="bg1">
                    <a:lumMod val="95000"/>
                  </a:schemeClr>
                </a:solidFill>
                <a:latin typeface="+mn-lt"/>
              </a:rPr>
              <a:t>Events</a:t>
            </a: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rPr>
              <a:t>  Define </a:t>
            </a:r>
            <a:r>
              <a:rPr lang="en-US" sz="2400" dirty="0">
                <a:solidFill>
                  <a:schemeClr val="bg1">
                    <a:lumMod val="95000"/>
                  </a:schemeClr>
                </a:solidFill>
                <a:latin typeface="+mn-lt"/>
              </a:rPr>
              <a:t>Presentation </a:t>
            </a:r>
            <a:r>
              <a:rPr lang="en-US" sz="2400" dirty="0" smtClean="0">
                <a:solidFill>
                  <a:schemeClr val="bg1">
                    <a:lumMod val="95000"/>
                  </a:schemeClr>
                </a:solidFill>
                <a:latin typeface="+mn-lt"/>
              </a:rPr>
              <a:t>Dates</a:t>
            </a:r>
          </a:p>
          <a:p>
            <a:pPr algn="r" rtl="1" fontAlgn="auto">
              <a:spcBef>
                <a:spcPts val="0"/>
              </a:spcBef>
              <a:spcAft>
                <a:spcPts val="0"/>
              </a:spcAft>
              <a:buFont typeface="Wingdings" pitchFamily="2" charset="2"/>
              <a:buChar char="q"/>
              <a:defRPr/>
            </a:pPr>
            <a:endParaRPr lang="en-US" sz="2400" dirty="0" smtClean="0">
              <a:solidFill>
                <a:schemeClr val="bg1">
                  <a:lumMod val="95000"/>
                </a:schemeClr>
              </a:solidFill>
              <a:latin typeface="+mn-lt"/>
            </a:endParaRPr>
          </a:p>
          <a:p>
            <a:pPr algn="r" rtl="1" fontAlgn="auto">
              <a:spcBef>
                <a:spcPts val="0"/>
              </a:spcBef>
              <a:spcAft>
                <a:spcPts val="0"/>
              </a:spcAft>
              <a:buFont typeface="Wingdings" pitchFamily="2" charset="2"/>
              <a:buChar char="q"/>
              <a:defRPr/>
            </a:pPr>
            <a:r>
              <a:rPr lang="en-US" sz="2400" dirty="0">
                <a:solidFill>
                  <a:schemeClr val="bg1">
                    <a:lumMod val="95000"/>
                  </a:schemeClr>
                </a:solidFill>
                <a:latin typeface="+mn-lt"/>
                <a:cs typeface="+mn-cs"/>
              </a:rPr>
              <a:t> </a:t>
            </a:r>
            <a:r>
              <a:rPr lang="en-US" sz="2400" dirty="0" smtClean="0">
                <a:solidFill>
                  <a:schemeClr val="bg1">
                    <a:lumMod val="95000"/>
                  </a:schemeClr>
                </a:solidFill>
                <a:latin typeface="+mn-lt"/>
                <a:cs typeface="+mn-cs"/>
              </a:rPr>
              <a:t> Design </a:t>
            </a:r>
            <a:r>
              <a:rPr lang="en-US" sz="2400" dirty="0">
                <a:solidFill>
                  <a:schemeClr val="bg1">
                    <a:lumMod val="95000"/>
                  </a:schemeClr>
                </a:solidFill>
                <a:latin typeface="+mn-lt"/>
                <a:cs typeface="+mn-cs"/>
              </a:rPr>
              <a:t>Flyer about </a:t>
            </a:r>
            <a:r>
              <a:rPr lang="en-US" sz="2400" dirty="0" smtClean="0">
                <a:solidFill>
                  <a:schemeClr val="bg1">
                    <a:lumMod val="95000"/>
                  </a:schemeClr>
                </a:solidFill>
                <a:latin typeface="+mn-lt"/>
                <a:cs typeface="+mn-cs"/>
              </a:rPr>
              <a:t>ACE Program Presentation</a:t>
            </a: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Design Brochure with your College Information </a:t>
            </a: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Distribute </a:t>
            </a:r>
            <a:r>
              <a:rPr lang="en-US" sz="2400" dirty="0">
                <a:solidFill>
                  <a:schemeClr val="bg1">
                    <a:lumMod val="95000"/>
                  </a:schemeClr>
                </a:solidFill>
                <a:latin typeface="+mn-lt"/>
                <a:cs typeface="+mn-cs"/>
              </a:rPr>
              <a:t>F</a:t>
            </a:r>
            <a:r>
              <a:rPr lang="en-US" sz="2400" dirty="0" smtClean="0">
                <a:solidFill>
                  <a:schemeClr val="bg1">
                    <a:lumMod val="95000"/>
                  </a:schemeClr>
                </a:solidFill>
                <a:latin typeface="+mn-lt"/>
                <a:cs typeface="+mn-cs"/>
              </a:rPr>
              <a:t>lyers </a:t>
            </a:r>
            <a:r>
              <a:rPr lang="en-US" sz="2400" dirty="0">
                <a:solidFill>
                  <a:schemeClr val="bg1">
                    <a:lumMod val="95000"/>
                  </a:schemeClr>
                </a:solidFill>
                <a:latin typeface="+mn-lt"/>
                <a:cs typeface="+mn-cs"/>
              </a:rPr>
              <a:t>around </a:t>
            </a:r>
            <a:r>
              <a:rPr lang="en-US" sz="2400" dirty="0" smtClean="0">
                <a:solidFill>
                  <a:schemeClr val="bg1">
                    <a:lumMod val="95000"/>
                  </a:schemeClr>
                </a:solidFill>
                <a:latin typeface="+mn-lt"/>
                <a:cs typeface="+mn-cs"/>
              </a:rPr>
              <a:t>Campus</a:t>
            </a: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Contact Key </a:t>
            </a:r>
            <a:r>
              <a:rPr lang="en-US" sz="2400" dirty="0">
                <a:solidFill>
                  <a:schemeClr val="bg1">
                    <a:lumMod val="95000"/>
                  </a:schemeClr>
                </a:solidFill>
                <a:latin typeface="+mn-lt"/>
                <a:cs typeface="+mn-cs"/>
              </a:rPr>
              <a:t>Campus </a:t>
            </a:r>
            <a:r>
              <a:rPr lang="en-US" sz="2400" dirty="0" smtClean="0">
                <a:solidFill>
                  <a:schemeClr val="bg1">
                    <a:lumMod val="95000"/>
                  </a:schemeClr>
                </a:solidFill>
                <a:latin typeface="+mn-lt"/>
                <a:cs typeface="+mn-cs"/>
              </a:rPr>
              <a:t>Groups</a:t>
            </a:r>
            <a:endParaRPr lang="en-US" sz="2400" dirty="0">
              <a:solidFill>
                <a:schemeClr val="bg1">
                  <a:lumMod val="95000"/>
                </a:schemeClr>
              </a:solidFill>
              <a:latin typeface="+mn-lt"/>
              <a:cs typeface="+mn-cs"/>
            </a:endParaRPr>
          </a:p>
          <a:p>
            <a:pPr algn="r" rtl="1" fontAlgn="auto">
              <a:spcBef>
                <a:spcPts val="0"/>
              </a:spcBef>
              <a:spcAft>
                <a:spcPts val="0"/>
              </a:spcAft>
              <a:defRPr/>
            </a:pP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Provide Presentations </a:t>
            </a:r>
            <a:r>
              <a:rPr lang="en-US" sz="2400" dirty="0">
                <a:solidFill>
                  <a:schemeClr val="bg1">
                    <a:lumMod val="95000"/>
                  </a:schemeClr>
                </a:solidFill>
                <a:latin typeface="+mn-lt"/>
                <a:cs typeface="+mn-cs"/>
              </a:rPr>
              <a:t>in A</a:t>
            </a:r>
            <a:r>
              <a:rPr lang="en-US" sz="2400" dirty="0" smtClean="0">
                <a:solidFill>
                  <a:schemeClr val="bg1">
                    <a:lumMod val="95000"/>
                  </a:schemeClr>
                </a:solidFill>
                <a:latin typeface="+mn-lt"/>
                <a:cs typeface="+mn-cs"/>
              </a:rPr>
              <a:t>ssessments</a:t>
            </a: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Participate </a:t>
            </a:r>
            <a:r>
              <a:rPr lang="en-US" sz="2400" dirty="0">
                <a:solidFill>
                  <a:schemeClr val="bg1">
                    <a:lumMod val="95000"/>
                  </a:schemeClr>
                </a:solidFill>
                <a:latin typeface="+mn-lt"/>
                <a:cs typeface="+mn-cs"/>
              </a:rPr>
              <a:t>in Campus </a:t>
            </a:r>
            <a:r>
              <a:rPr lang="en-US" sz="2400" dirty="0" smtClean="0">
                <a:solidFill>
                  <a:schemeClr val="bg1">
                    <a:lumMod val="95000"/>
                  </a:schemeClr>
                </a:solidFill>
                <a:latin typeface="+mn-lt"/>
                <a:cs typeface="+mn-cs"/>
              </a:rPr>
              <a:t>Events</a:t>
            </a: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Conduct Presentations</a:t>
            </a:r>
            <a:endParaRPr lang="en-US" sz="2400" dirty="0">
              <a:solidFill>
                <a:schemeClr val="bg1">
                  <a:lumMod val="95000"/>
                </a:schemeClr>
              </a:solidFill>
              <a:latin typeface="+mn-lt"/>
              <a:cs typeface="+mn-cs"/>
            </a:endParaRPr>
          </a:p>
          <a:p>
            <a:pPr algn="r" rtl="1" fontAlgn="auto">
              <a:spcBef>
                <a:spcPts val="0"/>
              </a:spcBef>
              <a:spcAft>
                <a:spcPts val="0"/>
              </a:spcAft>
              <a:buFont typeface="Wingdings" pitchFamily="2" charset="2"/>
              <a:buChar char="q"/>
              <a:defRPr/>
            </a:pPr>
            <a:r>
              <a:rPr lang="en-US" sz="2400" dirty="0" smtClean="0">
                <a:solidFill>
                  <a:schemeClr val="bg1">
                    <a:lumMod val="95000"/>
                  </a:schemeClr>
                </a:solidFill>
                <a:latin typeface="+mn-lt"/>
                <a:cs typeface="+mn-cs"/>
              </a:rPr>
              <a:t>  Collect Student Names and Contact Info</a:t>
            </a:r>
            <a:r>
              <a:rPr lang="en-US" sz="2200" dirty="0" smtClean="0">
                <a:solidFill>
                  <a:schemeClr val="bg1">
                    <a:lumMod val="95000"/>
                  </a:schemeClr>
                </a:solidFill>
                <a:latin typeface="+mn-lt"/>
                <a:cs typeface="+mn-cs"/>
              </a:rPr>
              <a:t> </a:t>
            </a:r>
            <a:endParaRPr lang="en-US" sz="2200" dirty="0">
              <a:solidFill>
                <a:schemeClr val="bg1">
                  <a:lumMod val="95000"/>
                </a:schemeClr>
              </a:solidFill>
              <a:latin typeface="+mn-lt"/>
              <a:cs typeface="+mn-cs"/>
            </a:endParaRPr>
          </a:p>
          <a:p>
            <a:pPr algn="r" rtl="1" fontAlgn="auto">
              <a:spcBef>
                <a:spcPts val="0"/>
              </a:spcBef>
              <a:spcAft>
                <a:spcPts val="0"/>
              </a:spcAft>
              <a:defRPr/>
            </a:pPr>
            <a:endParaRPr lang="en-US" dirty="0">
              <a:solidFill>
                <a:schemeClr val="bg1">
                  <a:lumMod val="95000"/>
                </a:schemeClr>
              </a:solidFill>
              <a:latin typeface="+mn-lt"/>
              <a:cs typeface="+mn-cs"/>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D6B19C"/>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10" name="Rectangle 9"/>
          <p:cNvSpPr/>
          <p:nvPr/>
        </p:nvSpPr>
        <p:spPr>
          <a:xfrm>
            <a:off x="838200" y="1371600"/>
            <a:ext cx="39624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1" name="Rectangle 10"/>
          <p:cNvSpPr/>
          <p:nvPr/>
        </p:nvSpPr>
        <p:spPr>
          <a:xfrm>
            <a:off x="1828800" y="3962400"/>
            <a:ext cx="38100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graphicFrame>
        <p:nvGraphicFramePr>
          <p:cNvPr id="9" name="Diagram 8"/>
          <p:cNvGraphicFramePr/>
          <p:nvPr>
            <p:extLst>
              <p:ext uri="{D42A27DB-BD31-4B8C-83A1-F6EECF244321}">
                <p14:modId xmlns:p14="http://schemas.microsoft.com/office/powerpoint/2010/main" val="3966199796"/>
              </p:ext>
            </p:extLst>
          </p:nvPr>
        </p:nvGraphicFramePr>
        <p:xfrm>
          <a:off x="762000" y="1447800"/>
          <a:ext cx="7543800" cy="673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عنوان 1"/>
          <p:cNvSpPr txBox="1">
            <a:spLocks/>
          </p:cNvSpPr>
          <p:nvPr/>
        </p:nvSpPr>
        <p:spPr>
          <a:xfrm>
            <a:off x="153988" y="228600"/>
            <a:ext cx="8837612" cy="654050"/>
          </a:xfrm>
          <a:prstGeom prst="rect">
            <a:avLst/>
          </a:prstGeom>
          <a:solidFill>
            <a:srgbClr val="CB9D79"/>
          </a:solidFill>
        </p:spPr>
        <p:txBody>
          <a:bodyPr>
            <a:normAutofit fontScale="97500" lnSpcReduction="10000"/>
          </a:bodyPr>
          <a:lstStyle/>
          <a:p>
            <a:pPr rtl="1" fontAlgn="auto">
              <a:spcBef>
                <a:spcPts val="0"/>
              </a:spcBef>
              <a:spcAft>
                <a:spcPts val="0"/>
              </a:spcAft>
              <a:defRPr/>
            </a:pPr>
            <a:r>
              <a:rPr lang="en-US" sz="4000" dirty="0">
                <a:latin typeface="+mn-lt"/>
                <a:cs typeface="+mn-cs"/>
              </a:rPr>
              <a:t>Your Crew</a:t>
            </a:r>
          </a:p>
        </p:txBody>
      </p:sp>
      <p:sp>
        <p:nvSpPr>
          <p:cNvPr id="7174" name="TextBox 4"/>
          <p:cNvSpPr txBox="1">
            <a:spLocks noChangeArrowheads="1"/>
          </p:cNvSpPr>
          <p:nvPr/>
        </p:nvSpPr>
        <p:spPr bwMode="auto">
          <a:xfrm>
            <a:off x="1295400" y="1219200"/>
            <a:ext cx="184150" cy="369888"/>
          </a:xfrm>
          <a:prstGeom prst="rect">
            <a:avLst/>
          </a:prstGeom>
          <a:noFill/>
          <a:ln w="9525">
            <a:noFill/>
            <a:miter lim="800000"/>
            <a:headEnd/>
            <a:tailEnd/>
          </a:ln>
        </p:spPr>
        <p:txBody>
          <a:bodyPr wrap="none">
            <a:spAutoFit/>
          </a:bodyPr>
          <a:lstStyle/>
          <a:p>
            <a:pPr algn="r" rtl="1"/>
            <a:endParaRPr lang="en-US">
              <a:latin typeface="Calibri" pitchFamily="34" charset="0"/>
            </a:endParaRPr>
          </a:p>
        </p:txBody>
      </p:sp>
      <p:sp>
        <p:nvSpPr>
          <p:cNvPr id="7" name="TextBox 6"/>
          <p:cNvSpPr txBox="1"/>
          <p:nvPr/>
        </p:nvSpPr>
        <p:spPr>
          <a:xfrm>
            <a:off x="5257800" y="457200"/>
            <a:ext cx="3886200" cy="1200329"/>
          </a:xfrm>
          <a:prstGeom prst="rect">
            <a:avLst/>
          </a:prstGeom>
          <a:noFill/>
          <a:ln>
            <a:noFill/>
          </a:ln>
          <a:effectLst>
            <a:outerShdw blurRad="50800" dist="38100" dir="2700000" algn="tl" rotWithShape="0">
              <a:prstClr val="black">
                <a:alpha val="40000"/>
              </a:prstClr>
            </a:outerShdw>
          </a:effectLst>
          <a:scene3d>
            <a:camera prst="isometricOffAxis2Left"/>
            <a:lightRig rig="threePt" dir="t"/>
          </a:scene3d>
        </p:spPr>
        <p:txBody>
          <a:bodyPr>
            <a:spAutoFit/>
          </a:bodyPr>
          <a:lstStyle/>
          <a:p>
            <a:pPr rtl="1" fontAlgn="auto">
              <a:spcBef>
                <a:spcPts val="0"/>
              </a:spcBef>
              <a:spcAft>
                <a:spcPts val="0"/>
              </a:spcAft>
              <a:defRPr/>
            </a:pPr>
            <a:r>
              <a:rPr lang="en-US" dirty="0" smtClean="0">
                <a:latin typeface="+mn-lt"/>
                <a:cs typeface="+mn-cs"/>
              </a:rPr>
              <a:t>Outreach </a:t>
            </a:r>
            <a:r>
              <a:rPr lang="en-US" dirty="0">
                <a:latin typeface="+mn-lt"/>
                <a:cs typeface="+mn-cs"/>
              </a:rPr>
              <a:t>– Building strong relationships within the college is the key to edifying a low effort recruitment structure.</a:t>
            </a: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5" name="عنوان 1"/>
          <p:cNvSpPr txBox="1">
            <a:spLocks/>
          </p:cNvSpPr>
          <p:nvPr/>
        </p:nvSpPr>
        <p:spPr>
          <a:xfrm>
            <a:off x="153988" y="228600"/>
            <a:ext cx="8837612" cy="654050"/>
          </a:xfrm>
          <a:prstGeom prst="rect">
            <a:avLst/>
          </a:prstGeom>
          <a:solidFill>
            <a:srgbClr val="CB9D79"/>
          </a:solidFill>
        </p:spPr>
        <p:txBody>
          <a:bodyPr>
            <a:normAutofit fontScale="97500" lnSpcReduction="10000"/>
          </a:bodyPr>
          <a:lstStyle/>
          <a:p>
            <a:pPr algn="ctr" rtl="1" fontAlgn="auto">
              <a:spcBef>
                <a:spcPts val="0"/>
              </a:spcBef>
              <a:spcAft>
                <a:spcPts val="0"/>
              </a:spcAft>
              <a:defRPr/>
            </a:pPr>
            <a:r>
              <a:rPr lang="en-US" sz="4000" dirty="0">
                <a:solidFill>
                  <a:srgbClr val="FFFF00"/>
                </a:solidFill>
                <a:latin typeface="+mn-lt"/>
                <a:cs typeface="+mn-cs"/>
              </a:rPr>
              <a:t>Logging your Passengers </a:t>
            </a:r>
          </a:p>
        </p:txBody>
      </p:sp>
      <p:sp>
        <p:nvSpPr>
          <p:cNvPr id="6" name="TextBox 5"/>
          <p:cNvSpPr txBox="1"/>
          <p:nvPr/>
        </p:nvSpPr>
        <p:spPr>
          <a:xfrm>
            <a:off x="152400" y="1295400"/>
            <a:ext cx="8991600" cy="5324535"/>
          </a:xfrm>
          <a:prstGeom prst="rect">
            <a:avLst/>
          </a:prstGeom>
          <a:noFill/>
        </p:spPr>
        <p:txBody>
          <a:bodyPr wrap="square">
            <a:spAutoFit/>
          </a:bodyPr>
          <a:lstStyle/>
          <a:p>
            <a:pPr rtl="1" fontAlgn="auto">
              <a:spcBef>
                <a:spcPts val="0"/>
              </a:spcBef>
              <a:spcAft>
                <a:spcPts val="0"/>
              </a:spcAft>
              <a:defRPr/>
            </a:pPr>
            <a:r>
              <a:rPr lang="en-US" sz="2000" dirty="0">
                <a:latin typeface="+mn-lt"/>
                <a:cs typeface="+mn-cs"/>
              </a:rPr>
              <a:t>Your presentations, referrals, orientations and fairs will generate information that </a:t>
            </a:r>
          </a:p>
          <a:p>
            <a:pPr rtl="1" fontAlgn="auto">
              <a:spcBef>
                <a:spcPts val="0"/>
              </a:spcBef>
              <a:spcAft>
                <a:spcPts val="0"/>
              </a:spcAft>
              <a:defRPr/>
            </a:pPr>
            <a:r>
              <a:rPr lang="en-US" sz="2000" dirty="0">
                <a:latin typeface="+mn-lt"/>
                <a:cs typeface="+mn-cs"/>
              </a:rPr>
              <a:t>will need to be stored to become handy to your recruit efforts </a:t>
            </a:r>
          </a:p>
          <a:p>
            <a:pPr rtl="1" fontAlgn="auto">
              <a:spcBef>
                <a:spcPts val="0"/>
              </a:spcBef>
              <a:spcAft>
                <a:spcPts val="0"/>
              </a:spcAft>
              <a:defRPr/>
            </a:pPr>
            <a:endParaRPr lang="en-US" sz="2000" b="1" u="sng" dirty="0">
              <a:latin typeface="+mn-lt"/>
              <a:cs typeface="+mn-cs"/>
            </a:endParaRPr>
          </a:p>
          <a:p>
            <a:pPr rtl="1" fontAlgn="auto">
              <a:spcBef>
                <a:spcPts val="0"/>
              </a:spcBef>
              <a:spcAft>
                <a:spcPts val="0"/>
              </a:spcAft>
              <a:defRPr/>
            </a:pPr>
            <a:r>
              <a:rPr lang="en-US" sz="2000" b="1" u="sng" dirty="0">
                <a:solidFill>
                  <a:srgbClr val="002060"/>
                </a:solidFill>
                <a:latin typeface="+mn-lt"/>
                <a:cs typeface="+mn-cs"/>
              </a:rPr>
              <a:t>Step 1</a:t>
            </a:r>
            <a:r>
              <a:rPr lang="en-US" sz="2000" dirty="0">
                <a:solidFill>
                  <a:srgbClr val="002060"/>
                </a:solidFill>
                <a:latin typeface="+mn-lt"/>
                <a:cs typeface="+mn-cs"/>
              </a:rPr>
              <a:t>: </a:t>
            </a:r>
            <a:r>
              <a:rPr lang="en-US" sz="2000" dirty="0">
                <a:latin typeface="+mn-lt"/>
                <a:cs typeface="+mn-cs"/>
              </a:rPr>
              <a:t>Collect </a:t>
            </a:r>
            <a:r>
              <a:rPr lang="en-US" sz="2000" dirty="0" smtClean="0">
                <a:latin typeface="+mn-lt"/>
                <a:cs typeface="+mn-cs"/>
              </a:rPr>
              <a:t>First</a:t>
            </a:r>
            <a:r>
              <a:rPr lang="en-US" sz="2000" dirty="0">
                <a:latin typeface="+mn-lt"/>
                <a:cs typeface="+mn-cs"/>
              </a:rPr>
              <a:t> </a:t>
            </a:r>
            <a:r>
              <a:rPr lang="en-US" sz="2000" dirty="0" smtClean="0">
                <a:latin typeface="+mn-lt"/>
                <a:cs typeface="+mn-cs"/>
              </a:rPr>
              <a:t>and Last Name, </a:t>
            </a:r>
            <a:r>
              <a:rPr lang="en-US" sz="2000" dirty="0">
                <a:latin typeface="+mn-lt"/>
                <a:cs typeface="+mn-cs"/>
              </a:rPr>
              <a:t>Email, Home address and even phone number using </a:t>
            </a:r>
            <a:r>
              <a:rPr lang="en-US" sz="2000" dirty="0" smtClean="0">
                <a:latin typeface="+mn-lt"/>
                <a:cs typeface="+mn-cs"/>
              </a:rPr>
              <a:t>an </a:t>
            </a:r>
            <a:r>
              <a:rPr lang="en-US" sz="2000" i="1" dirty="0">
                <a:latin typeface="+mn-lt"/>
                <a:cs typeface="+mn-cs"/>
              </a:rPr>
              <a:t>I</a:t>
            </a:r>
            <a:r>
              <a:rPr lang="en-US" sz="2000" i="1" dirty="0" smtClean="0">
                <a:latin typeface="+mn-lt"/>
                <a:cs typeface="+mn-cs"/>
              </a:rPr>
              <a:t>nterested Student Form</a:t>
            </a:r>
            <a:r>
              <a:rPr lang="en-US" sz="2000" dirty="0" smtClean="0">
                <a:latin typeface="+mn-lt"/>
                <a:cs typeface="+mn-cs"/>
              </a:rPr>
              <a:t>. Keep this information organized for ease of access and reporting—i.e. use dates and times and locations, log when entered, etc.</a:t>
            </a:r>
            <a:endParaRPr lang="en-US" sz="2000" dirty="0">
              <a:latin typeface="+mn-lt"/>
              <a:cs typeface="+mn-cs"/>
            </a:endParaRPr>
          </a:p>
          <a:p>
            <a:pPr rtl="1" fontAlgn="auto">
              <a:spcBef>
                <a:spcPts val="0"/>
              </a:spcBef>
              <a:spcAft>
                <a:spcPts val="0"/>
              </a:spcAft>
              <a:defRPr/>
            </a:pPr>
            <a:endParaRPr lang="en-US" sz="2000" b="1" u="sng" dirty="0">
              <a:latin typeface="+mn-lt"/>
              <a:cs typeface="+mn-cs"/>
            </a:endParaRPr>
          </a:p>
          <a:p>
            <a:pPr rtl="1" fontAlgn="auto">
              <a:spcBef>
                <a:spcPts val="0"/>
              </a:spcBef>
              <a:spcAft>
                <a:spcPts val="0"/>
              </a:spcAft>
              <a:defRPr/>
            </a:pPr>
            <a:r>
              <a:rPr lang="en-US" sz="2000" b="1" u="sng" dirty="0">
                <a:solidFill>
                  <a:srgbClr val="002060"/>
                </a:solidFill>
                <a:latin typeface="+mn-lt"/>
                <a:cs typeface="+mn-cs"/>
              </a:rPr>
              <a:t>Step 2:</a:t>
            </a:r>
            <a:r>
              <a:rPr lang="en-US" sz="2000" dirty="0">
                <a:solidFill>
                  <a:srgbClr val="002060"/>
                </a:solidFill>
                <a:latin typeface="+mn-lt"/>
                <a:cs typeface="+mn-cs"/>
              </a:rPr>
              <a:t> </a:t>
            </a:r>
            <a:r>
              <a:rPr lang="en-US" sz="2000" dirty="0">
                <a:latin typeface="+mn-lt"/>
                <a:cs typeface="+mn-cs"/>
              </a:rPr>
              <a:t>Load this information </a:t>
            </a:r>
            <a:r>
              <a:rPr lang="en-US" sz="2000" dirty="0" smtClean="0">
                <a:latin typeface="+mn-lt"/>
                <a:cs typeface="+mn-cs"/>
              </a:rPr>
              <a:t>into a spreadsheet </a:t>
            </a:r>
            <a:r>
              <a:rPr lang="en-US" sz="2000" dirty="0">
                <a:latin typeface="+mn-lt"/>
                <a:cs typeface="+mn-cs"/>
              </a:rPr>
              <a:t>so you can create mail mergers and automated distribution mailing listings. </a:t>
            </a:r>
          </a:p>
          <a:p>
            <a:pPr rtl="1" fontAlgn="auto">
              <a:spcBef>
                <a:spcPts val="0"/>
              </a:spcBef>
              <a:spcAft>
                <a:spcPts val="0"/>
              </a:spcAft>
              <a:defRPr/>
            </a:pPr>
            <a:endParaRPr lang="en-US" sz="2000" b="1" u="sng" dirty="0">
              <a:latin typeface="+mn-lt"/>
              <a:cs typeface="+mn-cs"/>
            </a:endParaRPr>
          </a:p>
          <a:p>
            <a:pPr rtl="1" fontAlgn="auto">
              <a:spcBef>
                <a:spcPts val="0"/>
              </a:spcBef>
              <a:spcAft>
                <a:spcPts val="0"/>
              </a:spcAft>
              <a:defRPr/>
            </a:pPr>
            <a:r>
              <a:rPr lang="en-US" sz="2000" b="1" u="sng" dirty="0">
                <a:solidFill>
                  <a:srgbClr val="002060"/>
                </a:solidFill>
                <a:latin typeface="+mn-lt"/>
                <a:cs typeface="+mn-cs"/>
              </a:rPr>
              <a:t>Step 3:</a:t>
            </a:r>
            <a:r>
              <a:rPr lang="en-US" sz="2000" dirty="0">
                <a:solidFill>
                  <a:srgbClr val="002060"/>
                </a:solidFill>
                <a:latin typeface="+mn-lt"/>
                <a:cs typeface="+mn-cs"/>
              </a:rPr>
              <a:t> </a:t>
            </a:r>
            <a:r>
              <a:rPr lang="en-US" sz="2000" dirty="0">
                <a:latin typeface="+mn-lt"/>
                <a:cs typeface="+mn-cs"/>
              </a:rPr>
              <a:t>Count/count/count: </a:t>
            </a:r>
          </a:p>
          <a:p>
            <a:pPr lvl="1" rtl="1" fontAlgn="auto">
              <a:spcBef>
                <a:spcPts val="0"/>
              </a:spcBef>
              <a:spcAft>
                <a:spcPts val="0"/>
              </a:spcAft>
              <a:defRPr/>
            </a:pPr>
            <a:r>
              <a:rPr lang="en-US" sz="2000" b="1" dirty="0">
                <a:latin typeface="+mn-lt"/>
                <a:cs typeface="+mn-cs"/>
              </a:rPr>
              <a:t>              </a:t>
            </a:r>
            <a:r>
              <a:rPr lang="en-US" sz="2000" b="1" dirty="0">
                <a:solidFill>
                  <a:schemeClr val="accent5">
                    <a:lumMod val="50000"/>
                  </a:schemeClr>
                </a:solidFill>
                <a:latin typeface="+mn-lt"/>
                <a:cs typeface="+mn-cs"/>
              </a:rPr>
              <a:t>Interested</a:t>
            </a:r>
            <a:r>
              <a:rPr lang="en-US" sz="2000" b="1" dirty="0" smtClean="0">
                <a:solidFill>
                  <a:schemeClr val="accent5">
                    <a:lumMod val="50000"/>
                  </a:schemeClr>
                </a:solidFill>
                <a:latin typeface="+mn-lt"/>
                <a:cs typeface="+mn-cs"/>
              </a:rPr>
              <a:t>:</a:t>
            </a:r>
            <a:r>
              <a:rPr lang="en-US" sz="2000" dirty="0" smtClean="0">
                <a:latin typeface="+mn-lt"/>
                <a:cs typeface="+mn-cs"/>
              </a:rPr>
              <a:t> Initial stage–expressed </a:t>
            </a:r>
            <a:r>
              <a:rPr lang="en-US" sz="2000" dirty="0">
                <a:latin typeface="+mn-lt"/>
                <a:cs typeface="+mn-cs"/>
              </a:rPr>
              <a:t>interest to find out more</a:t>
            </a:r>
          </a:p>
          <a:p>
            <a:pPr lvl="1" rtl="1" fontAlgn="auto">
              <a:spcBef>
                <a:spcPts val="0"/>
              </a:spcBef>
              <a:spcAft>
                <a:spcPts val="0"/>
              </a:spcAft>
              <a:defRPr/>
            </a:pPr>
            <a:r>
              <a:rPr lang="en-US" sz="2000" b="1" dirty="0">
                <a:latin typeface="+mn-lt"/>
                <a:cs typeface="+mn-cs"/>
              </a:rPr>
              <a:t>              </a:t>
            </a:r>
            <a:r>
              <a:rPr lang="en-US" sz="2000" b="1" dirty="0" smtClean="0">
                <a:solidFill>
                  <a:schemeClr val="accent5">
                    <a:lumMod val="50000"/>
                  </a:schemeClr>
                </a:solidFill>
                <a:latin typeface="+mn-lt"/>
                <a:cs typeface="+mn-cs"/>
              </a:rPr>
              <a:t>Committed:</a:t>
            </a:r>
            <a:r>
              <a:rPr lang="en-US" sz="2000" dirty="0">
                <a:solidFill>
                  <a:schemeClr val="accent5">
                    <a:lumMod val="50000"/>
                  </a:schemeClr>
                </a:solidFill>
                <a:latin typeface="+mn-lt"/>
                <a:cs typeface="+mn-cs"/>
              </a:rPr>
              <a:t> </a:t>
            </a:r>
            <a:r>
              <a:rPr lang="en-US" sz="2000" dirty="0" smtClean="0">
                <a:latin typeface="+mn-lt"/>
                <a:cs typeface="+mn-cs"/>
              </a:rPr>
              <a:t>Secondary stage–wants </a:t>
            </a:r>
            <a:r>
              <a:rPr lang="en-US" sz="2000" dirty="0">
                <a:latin typeface="+mn-lt"/>
                <a:cs typeface="+mn-cs"/>
              </a:rPr>
              <a:t>to do it, will start process</a:t>
            </a:r>
          </a:p>
          <a:p>
            <a:pPr lvl="1" rtl="1" fontAlgn="auto">
              <a:spcBef>
                <a:spcPts val="0"/>
              </a:spcBef>
              <a:spcAft>
                <a:spcPts val="0"/>
              </a:spcAft>
              <a:defRPr/>
            </a:pPr>
            <a:r>
              <a:rPr lang="en-US" sz="2000" b="1" dirty="0">
                <a:latin typeface="+mn-lt"/>
                <a:cs typeface="+mn-cs"/>
              </a:rPr>
              <a:t>              </a:t>
            </a:r>
            <a:r>
              <a:rPr lang="en-US" sz="2000" b="1" dirty="0">
                <a:solidFill>
                  <a:schemeClr val="accent5">
                    <a:lumMod val="50000"/>
                  </a:schemeClr>
                </a:solidFill>
                <a:latin typeface="+mn-lt"/>
                <a:cs typeface="+mn-cs"/>
              </a:rPr>
              <a:t>Enrolled</a:t>
            </a:r>
            <a:r>
              <a:rPr lang="en-US" sz="2000" b="1" dirty="0" smtClean="0">
                <a:solidFill>
                  <a:schemeClr val="accent5">
                    <a:lumMod val="50000"/>
                  </a:schemeClr>
                </a:solidFill>
                <a:latin typeface="+mn-lt"/>
                <a:cs typeface="+mn-cs"/>
              </a:rPr>
              <a:t>:</a:t>
            </a:r>
            <a:r>
              <a:rPr lang="en-US" sz="2000" dirty="0" smtClean="0">
                <a:latin typeface="+mn-lt"/>
                <a:cs typeface="+mn-cs"/>
              </a:rPr>
              <a:t> </a:t>
            </a:r>
            <a:r>
              <a:rPr lang="en-US" sz="2000" dirty="0">
                <a:latin typeface="+mn-lt"/>
                <a:cs typeface="+mn-cs"/>
              </a:rPr>
              <a:t>Has finished enrollment requirements</a:t>
            </a:r>
          </a:p>
          <a:p>
            <a:pPr rtl="1" fontAlgn="auto">
              <a:spcBef>
                <a:spcPts val="0"/>
              </a:spcBef>
              <a:spcAft>
                <a:spcPts val="0"/>
              </a:spcAft>
              <a:defRPr/>
            </a:pPr>
            <a:endParaRPr lang="en-US" sz="2000" b="1" u="sng" dirty="0">
              <a:latin typeface="+mn-lt"/>
              <a:cs typeface="+mn-cs"/>
            </a:endParaRPr>
          </a:p>
          <a:p>
            <a:pPr rtl="1" fontAlgn="auto">
              <a:spcBef>
                <a:spcPts val="0"/>
              </a:spcBef>
              <a:spcAft>
                <a:spcPts val="0"/>
              </a:spcAft>
              <a:defRPr/>
            </a:pPr>
            <a:r>
              <a:rPr lang="en-US" sz="2000" b="1" u="sng" dirty="0">
                <a:solidFill>
                  <a:srgbClr val="002060"/>
                </a:solidFill>
                <a:latin typeface="+mn-lt"/>
                <a:cs typeface="+mn-cs"/>
              </a:rPr>
              <a:t>Step 4</a:t>
            </a:r>
            <a:r>
              <a:rPr lang="en-US" sz="2000" b="1" u="sng" dirty="0">
                <a:latin typeface="+mn-lt"/>
                <a:cs typeface="+mn-cs"/>
              </a:rPr>
              <a:t>:</a:t>
            </a:r>
            <a:r>
              <a:rPr lang="en-US" sz="2000" dirty="0">
                <a:latin typeface="+mn-lt"/>
                <a:cs typeface="+mn-cs"/>
              </a:rPr>
              <a:t> Document your ratio. How many students </a:t>
            </a:r>
            <a:r>
              <a:rPr lang="en-US" sz="2000" dirty="0" smtClean="0">
                <a:latin typeface="+mn-lt"/>
                <a:cs typeface="+mn-cs"/>
              </a:rPr>
              <a:t>are interested </a:t>
            </a:r>
            <a:r>
              <a:rPr lang="en-US" sz="2000" dirty="0">
                <a:latin typeface="+mn-lt"/>
                <a:cs typeface="+mn-cs"/>
              </a:rPr>
              <a:t>and how many </a:t>
            </a:r>
            <a:r>
              <a:rPr lang="en-US" sz="2000" dirty="0" smtClean="0">
                <a:latin typeface="+mn-lt"/>
                <a:cs typeface="+mn-cs"/>
              </a:rPr>
              <a:t> enrolled? A rule of thumb is </a:t>
            </a:r>
            <a:r>
              <a:rPr lang="en-US" sz="2000" dirty="0" smtClean="0">
                <a:latin typeface="+mn-lt"/>
                <a:cs typeface="+mn-cs"/>
              </a:rPr>
              <a:t>3-5 </a:t>
            </a:r>
            <a:r>
              <a:rPr lang="en-US" sz="2000" dirty="0" smtClean="0">
                <a:latin typeface="+mn-lt"/>
                <a:cs typeface="+mn-cs"/>
              </a:rPr>
              <a:t>prospects for every 1 enrollee. </a:t>
            </a:r>
            <a:endParaRPr lang="en-US" sz="2000" dirty="0">
              <a:latin typeface="+mn-lt"/>
              <a:cs typeface="+mn-cs"/>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5" name="عنوان 1"/>
          <p:cNvSpPr txBox="1">
            <a:spLocks/>
          </p:cNvSpPr>
          <p:nvPr/>
        </p:nvSpPr>
        <p:spPr>
          <a:xfrm>
            <a:off x="153988" y="228600"/>
            <a:ext cx="8837612" cy="654050"/>
          </a:xfrm>
          <a:prstGeom prst="rect">
            <a:avLst/>
          </a:prstGeom>
          <a:solidFill>
            <a:schemeClr val="accent6">
              <a:lumMod val="50000"/>
            </a:schemeClr>
          </a:solidFill>
        </p:spPr>
        <p:txBody>
          <a:bodyPr>
            <a:normAutofit fontScale="97500" lnSpcReduction="10000"/>
          </a:bodyPr>
          <a:lstStyle/>
          <a:p>
            <a:pPr algn="ctr" rtl="1" fontAlgn="auto">
              <a:spcBef>
                <a:spcPts val="0"/>
              </a:spcBef>
              <a:spcAft>
                <a:spcPts val="0"/>
              </a:spcAft>
              <a:defRPr/>
            </a:pPr>
            <a:r>
              <a:rPr lang="en-US" sz="4000" dirty="0" smtClean="0">
                <a:solidFill>
                  <a:schemeClr val="accent1">
                    <a:lumMod val="60000"/>
                    <a:lumOff val="40000"/>
                  </a:schemeClr>
                </a:solidFill>
                <a:latin typeface="+mn-lt"/>
                <a:cs typeface="+mn-cs"/>
              </a:rPr>
              <a:t>Welcoming Students </a:t>
            </a:r>
            <a:r>
              <a:rPr lang="en-US" sz="4000" dirty="0">
                <a:solidFill>
                  <a:schemeClr val="accent1">
                    <a:lumMod val="60000"/>
                    <a:lumOff val="40000"/>
                  </a:schemeClr>
                </a:solidFill>
                <a:latin typeface="+mn-lt"/>
                <a:cs typeface="+mn-cs"/>
              </a:rPr>
              <a:t>Aboard</a:t>
            </a:r>
          </a:p>
        </p:txBody>
      </p:sp>
      <p:graphicFrame>
        <p:nvGraphicFramePr>
          <p:cNvPr id="6" name="Diagram 5"/>
          <p:cNvGraphicFramePr/>
          <p:nvPr/>
        </p:nvGraphicFramePr>
        <p:xfrm>
          <a:off x="1524000" y="1066800"/>
          <a:ext cx="6096000" cy="439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6"/>
          <p:cNvGrpSpPr/>
          <p:nvPr/>
        </p:nvGrpSpPr>
        <p:grpSpPr>
          <a:xfrm>
            <a:off x="2895600" y="5562600"/>
            <a:ext cx="4053840" cy="1080908"/>
            <a:chOff x="1291307" y="2982181"/>
            <a:chExt cx="4053840" cy="1080908"/>
          </a:xfrm>
          <a:solidFill>
            <a:schemeClr val="accent6">
              <a:lumMod val="60000"/>
              <a:lumOff val="40000"/>
            </a:schemeClr>
          </a:solidFill>
        </p:grpSpPr>
        <p:sp>
          <p:nvSpPr>
            <p:cNvPr id="9" name="Pentagon 8"/>
            <p:cNvSpPr/>
            <p:nvPr/>
          </p:nvSpPr>
          <p:spPr>
            <a:xfrm rot="10800000">
              <a:off x="1291307" y="2982181"/>
              <a:ext cx="4053840" cy="1080908"/>
            </a:xfrm>
            <a:prstGeom prst="homePlate">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0" name="Pentagon 4"/>
            <p:cNvSpPr/>
            <p:nvPr/>
          </p:nvSpPr>
          <p:spPr>
            <a:xfrm rot="21600000">
              <a:off x="1561536" y="2982181"/>
              <a:ext cx="3783611" cy="1080908"/>
            </a:xfrm>
            <a:prstGeom prst="rect">
              <a:avLst/>
            </a:prstGeom>
            <a:grpFill/>
          </p:spPr>
          <p:style>
            <a:lnRef idx="0">
              <a:scrgbClr r="0" g="0" b="0"/>
            </a:lnRef>
            <a:fillRef idx="0">
              <a:scrgbClr r="0" g="0" b="0"/>
            </a:fillRef>
            <a:effectRef idx="0">
              <a:scrgbClr r="0" g="0" b="0"/>
            </a:effectRef>
            <a:fontRef idx="minor">
              <a:schemeClr val="lt1"/>
            </a:fontRef>
          </p:style>
          <p:txBody>
            <a:bodyPr lIns="476651" tIns="114300" rIns="213360" bIns="114300" spcCol="1270" anchor="ctr"/>
            <a:lstStyle/>
            <a:p>
              <a:pPr algn="ctr" defTabSz="1333500" rtl="1" fontAlgn="auto">
                <a:lnSpc>
                  <a:spcPct val="90000"/>
                </a:lnSpc>
                <a:spcAft>
                  <a:spcPct val="35000"/>
                </a:spcAft>
                <a:defRPr/>
              </a:pPr>
              <a:r>
                <a:rPr lang="en-US" sz="3000" dirty="0">
                  <a:solidFill>
                    <a:schemeClr val="tx2"/>
                  </a:solidFill>
                </a:rPr>
                <a:t>Surveys </a:t>
              </a:r>
            </a:p>
          </p:txBody>
        </p:sp>
      </p:grpSp>
      <p:pic>
        <p:nvPicPr>
          <p:cNvPr id="12" name="Picture 11" descr="BOTTOMS.jpg"/>
          <p:cNvPicPr>
            <a:picLocks noChangeAspect="1"/>
          </p:cNvPicPr>
          <p:nvPr/>
        </p:nvPicPr>
        <p:blipFill>
          <a:blip r:embed="rId8" cstate="print"/>
          <a:stretch>
            <a:fillRect/>
          </a:stretch>
        </p:blipFill>
        <p:spPr>
          <a:xfrm>
            <a:off x="2286000" y="5562600"/>
            <a:ext cx="1181100" cy="8858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duotone>
              <a:prstClr val="black"/>
              <a:schemeClr val="accent6">
                <a:tint val="45000"/>
                <a:satMod val="400000"/>
              </a:schemeClr>
            </a:duotone>
          </a:blip>
          <a:srcRect/>
          <a:stretch>
            <a:fillRect l="-13000" r="-13000"/>
          </a:stretch>
        </a:blipFill>
        <a:effectLst/>
      </p:bgPr>
    </p:bg>
    <p:spTree>
      <p:nvGrpSpPr>
        <p:cNvPr id="1" name=""/>
        <p:cNvGrpSpPr/>
        <p:nvPr/>
      </p:nvGrpSpPr>
      <p:grpSpPr>
        <a:xfrm>
          <a:off x="0" y="0"/>
          <a:ext cx="0" cy="0"/>
          <a:chOff x="0" y="0"/>
          <a:chExt cx="0" cy="0"/>
        </a:xfrm>
      </p:grpSpPr>
      <p:sp>
        <p:nvSpPr>
          <p:cNvPr id="4" name="عنوان 1"/>
          <p:cNvSpPr txBox="1">
            <a:spLocks/>
          </p:cNvSpPr>
          <p:nvPr/>
        </p:nvSpPr>
        <p:spPr>
          <a:xfrm>
            <a:off x="153988" y="228600"/>
            <a:ext cx="8837612" cy="654050"/>
          </a:xfrm>
          <a:prstGeom prst="rect">
            <a:avLst/>
          </a:prstGeom>
          <a:solidFill>
            <a:srgbClr val="CB9D79"/>
          </a:solidFill>
        </p:spPr>
        <p:txBody>
          <a:bodyPr>
            <a:normAutofit fontScale="97500" lnSpcReduction="10000"/>
          </a:bodyPr>
          <a:lstStyle/>
          <a:p>
            <a:pPr algn="ctr" rtl="1" fontAlgn="auto">
              <a:spcBef>
                <a:spcPts val="0"/>
              </a:spcBef>
              <a:spcAft>
                <a:spcPts val="0"/>
              </a:spcAft>
              <a:defRPr/>
            </a:pPr>
            <a:r>
              <a:rPr lang="en-US" sz="4000" dirty="0">
                <a:solidFill>
                  <a:schemeClr val="bg1">
                    <a:lumMod val="95000"/>
                  </a:schemeClr>
                </a:solidFill>
                <a:latin typeface="+mn-lt"/>
                <a:cs typeface="+mn-cs"/>
              </a:rPr>
              <a:t>Recruitment Passport (AIDCA) </a:t>
            </a:r>
          </a:p>
        </p:txBody>
      </p:sp>
      <p:graphicFrame>
        <p:nvGraphicFramePr>
          <p:cNvPr id="6" name="Diagram 5"/>
          <p:cNvGraphicFramePr/>
          <p:nvPr>
            <p:extLst>
              <p:ext uri="{D42A27DB-BD31-4B8C-83A1-F6EECF244321}">
                <p14:modId xmlns:p14="http://schemas.microsoft.com/office/powerpoint/2010/main" val="1717848806"/>
              </p:ext>
            </p:extLst>
          </p:nvPr>
        </p:nvGraphicFramePr>
        <p:xfrm>
          <a:off x="381000" y="990600"/>
          <a:ext cx="8610600" cy="447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191000" y="5657850"/>
            <a:ext cx="4953000" cy="1200150"/>
          </a:xfrm>
          <a:prstGeom prst="rect">
            <a:avLst/>
          </a:prstGeom>
          <a:solidFill>
            <a:schemeClr val="accent5">
              <a:lumMod val="20000"/>
              <a:lumOff val="80000"/>
            </a:schemeClr>
          </a:solidFill>
        </p:spPr>
        <p:txBody>
          <a:bodyPr>
            <a:spAutoFit/>
          </a:bodyPr>
          <a:lstStyle/>
          <a:p>
            <a:pPr rtl="1" fontAlgn="auto">
              <a:spcBef>
                <a:spcPts val="0"/>
              </a:spcBef>
              <a:spcAft>
                <a:spcPts val="0"/>
              </a:spcAft>
              <a:defRPr/>
            </a:pPr>
            <a:r>
              <a:rPr lang="en-US" b="1" dirty="0">
                <a:latin typeface="+mn-lt"/>
                <a:cs typeface="+mn-cs"/>
              </a:rPr>
              <a:t>1. </a:t>
            </a:r>
            <a:r>
              <a:rPr lang="en-US" dirty="0">
                <a:latin typeface="+mn-lt"/>
                <a:cs typeface="+mn-cs"/>
              </a:rPr>
              <a:t>To engage (people) for .. .</a:t>
            </a:r>
          </a:p>
          <a:p>
            <a:pPr rtl="1" fontAlgn="auto">
              <a:spcBef>
                <a:spcPts val="0"/>
              </a:spcBef>
              <a:spcAft>
                <a:spcPts val="0"/>
              </a:spcAft>
              <a:defRPr/>
            </a:pPr>
            <a:r>
              <a:rPr lang="en-US" b="1" dirty="0">
                <a:latin typeface="+mn-lt"/>
                <a:cs typeface="+mn-cs"/>
              </a:rPr>
              <a:t>2. </a:t>
            </a:r>
            <a:r>
              <a:rPr lang="en-US" dirty="0">
                <a:latin typeface="+mn-lt"/>
                <a:cs typeface="+mn-cs"/>
              </a:rPr>
              <a:t>To strengthen or raise the desire to be part of...</a:t>
            </a:r>
          </a:p>
          <a:p>
            <a:pPr rtl="1" fontAlgn="auto">
              <a:spcBef>
                <a:spcPts val="0"/>
              </a:spcBef>
              <a:spcAft>
                <a:spcPts val="0"/>
              </a:spcAft>
              <a:defRPr/>
            </a:pPr>
            <a:r>
              <a:rPr lang="en-US" b="1" dirty="0">
                <a:latin typeface="+mn-lt"/>
                <a:cs typeface="+mn-cs"/>
              </a:rPr>
              <a:t>3. </a:t>
            </a:r>
            <a:r>
              <a:rPr lang="en-US" dirty="0">
                <a:latin typeface="+mn-lt"/>
                <a:cs typeface="+mn-cs"/>
              </a:rPr>
              <a:t>To supply with new members….</a:t>
            </a:r>
          </a:p>
          <a:p>
            <a:pPr rtl="1" fontAlgn="auto">
              <a:spcBef>
                <a:spcPts val="0"/>
              </a:spcBef>
              <a:spcAft>
                <a:spcPts val="0"/>
              </a:spcAft>
              <a:defRPr/>
            </a:pPr>
            <a:r>
              <a:rPr lang="en-US" b="1" dirty="0">
                <a:latin typeface="+mn-lt"/>
                <a:cs typeface="+mn-cs"/>
              </a:rPr>
              <a:t>4. </a:t>
            </a:r>
            <a:r>
              <a:rPr lang="en-US" dirty="0">
                <a:latin typeface="+mn-lt"/>
                <a:cs typeface="+mn-cs"/>
              </a:rPr>
              <a:t>To enroll or seek to enroll …</a:t>
            </a: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D6B19C"/>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4" name="عنوان 1"/>
          <p:cNvSpPr txBox="1">
            <a:spLocks/>
          </p:cNvSpPr>
          <p:nvPr/>
        </p:nvSpPr>
        <p:spPr>
          <a:xfrm>
            <a:off x="0" y="0"/>
            <a:ext cx="9144000" cy="654050"/>
          </a:xfrm>
          <a:prstGeom prst="rect">
            <a:avLst/>
          </a:prstGeom>
          <a:solidFill>
            <a:schemeClr val="accent6">
              <a:lumMod val="50000"/>
            </a:schemeClr>
          </a:solidFill>
        </p:spPr>
        <p:txBody>
          <a:bodyPr>
            <a:normAutofit fontScale="97500" lnSpcReduction="10000"/>
          </a:bodyPr>
          <a:lstStyle/>
          <a:p>
            <a:pPr algn="ctr" rtl="1" fontAlgn="auto">
              <a:spcBef>
                <a:spcPts val="0"/>
              </a:spcBef>
              <a:spcAft>
                <a:spcPts val="0"/>
              </a:spcAft>
              <a:defRPr/>
            </a:pPr>
            <a:r>
              <a:rPr lang="en-US" sz="4000" dirty="0">
                <a:solidFill>
                  <a:schemeClr val="bg1">
                    <a:lumMod val="95000"/>
                  </a:schemeClr>
                </a:solidFill>
                <a:latin typeface="+mn-lt"/>
                <a:cs typeface="+mn-cs"/>
              </a:rPr>
              <a:t>Itinerary</a:t>
            </a:r>
          </a:p>
        </p:txBody>
      </p:sp>
      <p:sp>
        <p:nvSpPr>
          <p:cNvPr id="5" name="Bevel 4"/>
          <p:cNvSpPr/>
          <p:nvPr/>
        </p:nvSpPr>
        <p:spPr>
          <a:xfrm>
            <a:off x="2057400" y="1981200"/>
            <a:ext cx="1524000" cy="1219200"/>
          </a:xfrm>
          <a:prstGeom prst="bevel">
            <a:avLst/>
          </a:prstGeom>
          <a:solidFill>
            <a:schemeClr val="accent3">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en-US" sz="3400" dirty="0"/>
              <a:t>-12</a:t>
            </a:r>
          </a:p>
        </p:txBody>
      </p:sp>
      <p:sp>
        <p:nvSpPr>
          <p:cNvPr id="6" name="Bevel 5"/>
          <p:cNvSpPr/>
          <p:nvPr/>
        </p:nvSpPr>
        <p:spPr>
          <a:xfrm>
            <a:off x="5791200" y="1981200"/>
            <a:ext cx="1524000" cy="1219200"/>
          </a:xfrm>
          <a:prstGeom prst="bevel">
            <a:avLst/>
          </a:prstGeom>
          <a:solidFill>
            <a:schemeClr val="accent3">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en-US" sz="3400" dirty="0"/>
              <a:t>-6</a:t>
            </a:r>
          </a:p>
        </p:txBody>
      </p:sp>
      <p:sp>
        <p:nvSpPr>
          <p:cNvPr id="7" name="Bevel 6"/>
          <p:cNvSpPr/>
          <p:nvPr/>
        </p:nvSpPr>
        <p:spPr>
          <a:xfrm>
            <a:off x="2819400" y="3352800"/>
            <a:ext cx="1524000" cy="1219200"/>
          </a:xfrm>
          <a:prstGeom prst="bevel">
            <a:avLst/>
          </a:prstGeom>
          <a:solidFill>
            <a:schemeClr val="accent3">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en-US" sz="3400" dirty="0"/>
              <a:t>-6</a:t>
            </a:r>
          </a:p>
        </p:txBody>
      </p:sp>
      <p:sp>
        <p:nvSpPr>
          <p:cNvPr id="8" name="Bevel 7"/>
          <p:cNvSpPr/>
          <p:nvPr/>
        </p:nvSpPr>
        <p:spPr>
          <a:xfrm>
            <a:off x="5029200" y="3352800"/>
            <a:ext cx="1524000" cy="1219200"/>
          </a:xfrm>
          <a:prstGeom prst="bevel">
            <a:avLst/>
          </a:prstGeom>
          <a:solidFill>
            <a:schemeClr val="accent3">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en-US" sz="3400" dirty="0"/>
              <a:t>-2</a:t>
            </a:r>
          </a:p>
        </p:txBody>
      </p:sp>
      <p:sp>
        <p:nvSpPr>
          <p:cNvPr id="11" name="Bevel 10"/>
          <p:cNvSpPr/>
          <p:nvPr/>
        </p:nvSpPr>
        <p:spPr>
          <a:xfrm>
            <a:off x="4038600" y="4800600"/>
            <a:ext cx="1219200" cy="990600"/>
          </a:xfrm>
          <a:prstGeom prst="bevel">
            <a:avLst/>
          </a:prstGeom>
          <a:solidFill>
            <a:schemeClr val="accent3">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en-US" sz="3400" dirty="0"/>
              <a:t>-1</a:t>
            </a:r>
          </a:p>
        </p:txBody>
      </p:sp>
      <p:sp>
        <p:nvSpPr>
          <p:cNvPr id="8201" name="TextBox 11"/>
          <p:cNvSpPr txBox="1">
            <a:spLocks noChangeArrowheads="1"/>
          </p:cNvSpPr>
          <p:nvPr/>
        </p:nvSpPr>
        <p:spPr bwMode="auto">
          <a:xfrm>
            <a:off x="304800" y="685800"/>
            <a:ext cx="8458200" cy="1200150"/>
          </a:xfrm>
          <a:prstGeom prst="rect">
            <a:avLst/>
          </a:prstGeom>
          <a:noFill/>
          <a:ln w="9525">
            <a:noFill/>
            <a:miter lim="800000"/>
            <a:headEnd/>
            <a:tailEnd/>
          </a:ln>
        </p:spPr>
        <p:txBody>
          <a:bodyPr>
            <a:spAutoFit/>
          </a:bodyPr>
          <a:lstStyle/>
          <a:p>
            <a:pPr marL="285750" indent="-285750" rtl="1">
              <a:buFont typeface="Arial"/>
              <a:buChar char="•"/>
            </a:pPr>
            <a:r>
              <a:rPr lang="en-US" dirty="0" smtClean="0">
                <a:latin typeface="Calibri" pitchFamily="34" charset="0"/>
              </a:rPr>
              <a:t>Your Recruitment </a:t>
            </a:r>
            <a:r>
              <a:rPr lang="en-US" dirty="0">
                <a:latin typeface="Calibri" pitchFamily="34" charset="0"/>
              </a:rPr>
              <a:t>Cycle will be determined by the </a:t>
            </a:r>
            <a:r>
              <a:rPr lang="en-US" dirty="0" smtClean="0">
                <a:latin typeface="Calibri" pitchFamily="34" charset="0"/>
              </a:rPr>
              <a:t>number of </a:t>
            </a:r>
            <a:r>
              <a:rPr lang="en-US" dirty="0">
                <a:latin typeface="Calibri" pitchFamily="34" charset="0"/>
              </a:rPr>
              <a:t>weeks available </a:t>
            </a:r>
            <a:r>
              <a:rPr lang="en-US" dirty="0" smtClean="0">
                <a:latin typeface="Calibri" pitchFamily="34" charset="0"/>
              </a:rPr>
              <a:t>between the </a:t>
            </a:r>
            <a:r>
              <a:rPr lang="en-US" dirty="0">
                <a:latin typeface="Calibri" pitchFamily="34" charset="0"/>
              </a:rPr>
              <a:t>starting point and the first week of classes.</a:t>
            </a:r>
          </a:p>
          <a:p>
            <a:pPr marL="285750" indent="-285750" rtl="1">
              <a:buFont typeface="Arial"/>
              <a:buChar char="•"/>
            </a:pPr>
            <a:r>
              <a:rPr lang="en-US" dirty="0" smtClean="0">
                <a:latin typeface="Calibri" pitchFamily="34" charset="0"/>
              </a:rPr>
              <a:t>The </a:t>
            </a:r>
            <a:r>
              <a:rPr lang="en-US" dirty="0">
                <a:latin typeface="Calibri" pitchFamily="34" charset="0"/>
              </a:rPr>
              <a:t>recruitment efforts are defined according to the number of weeks involved. </a:t>
            </a:r>
          </a:p>
          <a:p>
            <a:pPr marL="285750" indent="-285750" rtl="1">
              <a:buFont typeface="Arial"/>
              <a:buChar char="•"/>
            </a:pPr>
            <a:r>
              <a:rPr lang="en-US" dirty="0" smtClean="0">
                <a:latin typeface="Calibri" pitchFamily="34" charset="0"/>
              </a:rPr>
              <a:t>The </a:t>
            </a:r>
            <a:r>
              <a:rPr lang="en-US" dirty="0">
                <a:latin typeface="Calibri" pitchFamily="34" charset="0"/>
              </a:rPr>
              <a:t>longer the time, the more </a:t>
            </a:r>
            <a:r>
              <a:rPr lang="en-US" dirty="0" smtClean="0">
                <a:latin typeface="Calibri" pitchFamily="34" charset="0"/>
              </a:rPr>
              <a:t>distributed the </a:t>
            </a:r>
            <a:r>
              <a:rPr lang="en-US" dirty="0">
                <a:latin typeface="Calibri" pitchFamily="34" charset="0"/>
              </a:rPr>
              <a:t>efforts can be. </a:t>
            </a:r>
          </a:p>
        </p:txBody>
      </p:sp>
      <p:sp>
        <p:nvSpPr>
          <p:cNvPr id="13" name="Oval 12"/>
          <p:cNvSpPr/>
          <p:nvPr/>
        </p:nvSpPr>
        <p:spPr>
          <a:xfrm>
            <a:off x="3429000" y="6172200"/>
            <a:ext cx="2514600" cy="533400"/>
          </a:xfrm>
          <a:prstGeom prst="ellipse">
            <a:avLst/>
          </a:prstGeom>
          <a:solidFill>
            <a:schemeClr val="accent3">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en-US" dirty="0"/>
              <a:t>Classes start</a:t>
            </a: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4000" r="-4000"/>
          </a:stretch>
        </a:blipFill>
        <a:effectLst/>
      </p:bgPr>
    </p:bg>
    <p:spTree>
      <p:nvGrpSpPr>
        <p:cNvPr id="1" name=""/>
        <p:cNvGrpSpPr/>
        <p:nvPr/>
      </p:nvGrpSpPr>
      <p:grpSpPr>
        <a:xfrm>
          <a:off x="0" y="0"/>
          <a:ext cx="0" cy="0"/>
          <a:chOff x="0" y="0"/>
          <a:chExt cx="0" cy="0"/>
        </a:xfrm>
      </p:grpSpPr>
      <p:sp>
        <p:nvSpPr>
          <p:cNvPr id="4" name="مربع نص 3"/>
          <p:cNvSpPr txBox="1"/>
          <p:nvPr/>
        </p:nvSpPr>
        <p:spPr>
          <a:xfrm>
            <a:off x="5257800" y="855821"/>
            <a:ext cx="3429000" cy="1569660"/>
          </a:xfrm>
          <a:prstGeom prst="rect">
            <a:avLst/>
          </a:prstGeom>
          <a:noFill/>
          <a:ln cap="rnd">
            <a:solidFill>
              <a:schemeClr val="tx2"/>
            </a:solidFill>
            <a:miter lim="800000"/>
          </a:ln>
          <a:effectLst>
            <a:innerShdw blurRad="63500" dist="50800" dir="5400000">
              <a:prstClr val="black">
                <a:alpha val="50000"/>
              </a:prstClr>
            </a:innerShdw>
            <a:softEdge rad="317500"/>
          </a:effectLst>
        </p:spPr>
        <p:txBody>
          <a:bodyPr rtlCol="1" anchor="ctr">
            <a:spAutoFit/>
          </a:bodyPr>
          <a:lstStyle/>
          <a:p>
            <a:pPr algn="ctr" rtl="1" fontAlgn="auto">
              <a:spcBef>
                <a:spcPts val="0"/>
              </a:spcBef>
              <a:spcAft>
                <a:spcPts val="0"/>
              </a:spcAft>
              <a:defRPr/>
            </a:pPr>
            <a:r>
              <a:rPr lang="en-US" sz="3200" b="1" dirty="0" smtClean="0">
                <a:latin typeface="+mn-lt"/>
                <a:cs typeface="+mn-cs"/>
              </a:rPr>
              <a:t>Thank You For Traveling With The ACE Program!</a:t>
            </a:r>
            <a:endParaRPr lang="x-none" sz="3200" b="1" dirty="0">
              <a:latin typeface="+mn-lt"/>
              <a:cs typeface="+mn-cs"/>
            </a:endParaRPr>
          </a:p>
        </p:txBody>
      </p:sp>
      <p:sp>
        <p:nvSpPr>
          <p:cNvPr id="2053" name="TextBox 2"/>
          <p:cNvSpPr txBox="1">
            <a:spLocks noChangeArrowheads="1"/>
          </p:cNvSpPr>
          <p:nvPr/>
        </p:nvSpPr>
        <p:spPr bwMode="auto">
          <a:xfrm>
            <a:off x="3657600" y="6096000"/>
            <a:ext cx="5105400" cy="461963"/>
          </a:xfrm>
          <a:prstGeom prst="rect">
            <a:avLst/>
          </a:prstGeom>
          <a:solidFill>
            <a:srgbClr val="CB9D79"/>
          </a:solidFill>
          <a:ln w="9525">
            <a:noFill/>
            <a:miter lim="800000"/>
            <a:headEnd/>
            <a:tailEnd/>
          </a:ln>
        </p:spPr>
        <p:txBody>
          <a:bodyPr>
            <a:spAutoFit/>
          </a:bodyPr>
          <a:lstStyle/>
          <a:p>
            <a:pPr algn="r" rtl="1"/>
            <a:r>
              <a:rPr lang="en-US" sz="2400" dirty="0" smtClean="0">
                <a:latin typeface="Calibri" pitchFamily="34" charset="0"/>
              </a:rPr>
              <a:t>ACE</a:t>
            </a:r>
            <a:r>
              <a:rPr lang="en-US" sz="2400" dirty="0">
                <a:latin typeface="Calibri" pitchFamily="34" charset="0"/>
              </a:rPr>
              <a:t> </a:t>
            </a:r>
            <a:r>
              <a:rPr lang="en-US" sz="2400" dirty="0" smtClean="0">
                <a:latin typeface="Calibri" pitchFamily="34" charset="0"/>
              </a:rPr>
              <a:t>Recruitment Team</a:t>
            </a:r>
            <a:endParaRPr lang="en-US" sz="2400" dirty="0">
              <a:latin typeface="Calibri" pitchFamily="34" charset="0"/>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rip pl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757</TotalTime>
  <Words>795</Words>
  <Application>Microsoft Macintosh PowerPoint</Application>
  <PresentationFormat>On-screen Show (4:3)</PresentationFormat>
  <Paragraphs>105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trip plan</vt:lpstr>
      <vt:lpstr>PowerPoint Presentation</vt:lpstr>
      <vt:lpstr>Pack for Your Trip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Natalia Cordoba-Velasquez</dc:creator>
  <cp:lastModifiedBy>default</cp:lastModifiedBy>
  <cp:revision>53</cp:revision>
  <dcterms:created xsi:type="dcterms:W3CDTF">2009-06-10T21:37:25Z</dcterms:created>
  <dcterms:modified xsi:type="dcterms:W3CDTF">2012-10-04T16:43:53Z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TC300005211033</vt:lpwstr>
  </property>
</Properties>
</file>